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  <p:sldMasterId id="2147483733" r:id="rId3"/>
  </p:sldMasterIdLst>
  <p:notesMasterIdLst>
    <p:notesMasterId r:id="rId14"/>
  </p:notesMasterIdLst>
  <p:handoutMasterIdLst>
    <p:handoutMasterId r:id="rId15"/>
  </p:handoutMasterIdLst>
  <p:sldIdLst>
    <p:sldId id="257" r:id="rId4"/>
    <p:sldId id="258" r:id="rId5"/>
    <p:sldId id="283" r:id="rId6"/>
    <p:sldId id="284" r:id="rId7"/>
    <p:sldId id="279" r:id="rId8"/>
    <p:sldId id="262" r:id="rId9"/>
    <p:sldId id="285" r:id="rId10"/>
    <p:sldId id="263" r:id="rId11"/>
    <p:sldId id="280" r:id="rId12"/>
    <p:sldId id="273" r:id="rId1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FD5"/>
    <a:srgbClr val="479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92" autoAdjust="0"/>
  </p:normalViewPr>
  <p:slideViewPr>
    <p:cSldViewPr showGuides="1">
      <p:cViewPr>
        <p:scale>
          <a:sx n="80" d="100"/>
          <a:sy n="80" d="100"/>
        </p:scale>
        <p:origin x="-2502" y="-1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9D8FB-CA6E-40D4-ABD8-C2BF65189AEF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A9BF8-C8B5-4631-ACAC-F9678E486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1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8F39-E187-43BF-9C95-D2809E5E0003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9188F-2E67-410F-9B39-A837F287D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1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A17A3-32A3-4411-B144-ACBD075E9FF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4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188F-2E67-410F-9B39-A837F287D60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3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A17A3-32A3-4411-B144-ACBD075E9FF6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4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A17A3-32A3-4411-B144-ACBD075E9FF6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4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Темно-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:a16="http://schemas.microsoft.com/office/drawing/2014/main" xmlns="" id="{4016877F-9863-4CBC-B4AF-D4764DBA6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832" y="342900"/>
            <a:ext cx="6096257" cy="46863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9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xmlns="" id="{9070D0C4-1F90-4B84-B84E-8285FA0A01B0}"/>
              </a:ext>
            </a:extLst>
          </p:cNvPr>
          <p:cNvSpPr/>
          <p:nvPr userDrawn="1"/>
        </p:nvSpPr>
        <p:spPr>
          <a:xfrm rot="2232448">
            <a:off x="7091816" y="-694683"/>
            <a:ext cx="98579" cy="6532866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xmlns="" id="{B8546525-A0E6-4238-93BC-5D43C93A4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232448">
            <a:off x="6999614" y="-706335"/>
            <a:ext cx="129268" cy="655617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7" y="228600"/>
            <a:ext cx="6096257" cy="46863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3605" y="914418"/>
            <a:ext cx="5424349" cy="2049329"/>
          </a:xfrm>
        </p:spPr>
        <p:txBody>
          <a:bodyPr rtlCol="0" anchor="t">
            <a:normAutofit/>
          </a:bodyPr>
          <a:lstStyle>
            <a:lvl1pPr algn="l">
              <a:defRPr lang="en-US" sz="51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033600" y="3051809"/>
            <a:ext cx="3767000" cy="1097280"/>
          </a:xfrm>
        </p:spPr>
        <p:txBody>
          <a:bodyPr lIns="91438" rIns="91438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900"/>
            </a:lvl4pPr>
            <a:lvl5pPr marL="1828754" indent="0" algn="ctr">
              <a:buNone/>
              <a:defRPr sz="1900"/>
            </a:lvl5pPr>
            <a:lvl6pPr marL="2285943" indent="0" algn="ctr">
              <a:buNone/>
              <a:defRPr sz="1900"/>
            </a:lvl6pPr>
            <a:lvl7pPr marL="2743131" indent="0" algn="ctr">
              <a:buNone/>
              <a:defRPr sz="1900"/>
            </a:lvl7pPr>
            <a:lvl8pPr marL="3200320" indent="0" algn="ctr">
              <a:buNone/>
              <a:defRPr sz="1900"/>
            </a:lvl8pPr>
            <a:lvl9pPr marL="3657509" indent="0" algn="ctr">
              <a:buNone/>
              <a:defRPr sz="19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905A207-2310-4F94-86E5-13B4CCC35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V="1">
            <a:off x="1171594" y="-85724"/>
            <a:ext cx="228598" cy="400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0086" y="26220"/>
            <a:ext cx="3883914" cy="511728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84603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2000250"/>
            <a:ext cx="7716520" cy="2745486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257301"/>
            <a:ext cx="8128000" cy="424730"/>
          </a:xfrm>
          <a:noFill/>
        </p:spPr>
        <p:txBody>
          <a:bodyPr wrap="square" lIns="91438" rIns="91438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789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508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ине-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791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анже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628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Роз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344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ветло-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024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623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Участок_синего_треугольника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xmlns="" id="{605BCA9F-FC20-461D-9118-7EC2AC28D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381970" y="0"/>
            <a:ext cx="6762032" cy="51435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856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1" y="2000250"/>
            <a:ext cx="4331970" cy="2745486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257301"/>
            <a:ext cx="8128000" cy="424730"/>
          </a:xfrm>
          <a:noFill/>
        </p:spPr>
        <p:txBody>
          <a:bodyPr wrap="square" lIns="91438" rIns="91438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72058" y="2000265"/>
            <a:ext cx="3760469" cy="2745581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702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1" y="2000250"/>
            <a:ext cx="4331970" cy="2745486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257301"/>
            <a:ext cx="8128000" cy="424730"/>
          </a:xfrm>
          <a:noFill/>
        </p:spPr>
        <p:txBody>
          <a:bodyPr wrap="square" lIns="91438" rIns="91438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72058" y="2000265"/>
            <a:ext cx="3760469" cy="2745581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21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Темно-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:a16="http://schemas.microsoft.com/office/drawing/2014/main" xmlns="" id="{4016877F-9863-4CBC-B4AF-D4764DBA6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832" y="342900"/>
            <a:ext cx="6096257" cy="46863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9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xmlns="" id="{9070D0C4-1F90-4B84-B84E-8285FA0A01B0}"/>
              </a:ext>
            </a:extLst>
          </p:cNvPr>
          <p:cNvSpPr/>
          <p:nvPr userDrawn="1"/>
        </p:nvSpPr>
        <p:spPr>
          <a:xfrm rot="2232448">
            <a:off x="7091816" y="-694683"/>
            <a:ext cx="98579" cy="6532866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xmlns="" id="{B8546525-A0E6-4238-93BC-5D43C93A4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232448">
            <a:off x="6999614" y="-706335"/>
            <a:ext cx="129268" cy="655617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7" y="228600"/>
            <a:ext cx="6096257" cy="46863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3605" y="914418"/>
            <a:ext cx="5424349" cy="2049329"/>
          </a:xfrm>
        </p:spPr>
        <p:txBody>
          <a:bodyPr rtlCol="0" anchor="t">
            <a:normAutofit/>
          </a:bodyPr>
          <a:lstStyle>
            <a:lvl1pPr algn="l">
              <a:defRPr lang="en-US" sz="51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033600" y="3051809"/>
            <a:ext cx="3767000" cy="1097280"/>
          </a:xfrm>
        </p:spPr>
        <p:txBody>
          <a:bodyPr lIns="91438" rIns="91438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900"/>
            </a:lvl4pPr>
            <a:lvl5pPr marL="1828754" indent="0" algn="ctr">
              <a:buNone/>
              <a:defRPr sz="1900"/>
            </a:lvl5pPr>
            <a:lvl6pPr marL="2285943" indent="0" algn="ctr">
              <a:buNone/>
              <a:defRPr sz="1900"/>
            </a:lvl6pPr>
            <a:lvl7pPr marL="2743131" indent="0" algn="ctr">
              <a:buNone/>
              <a:defRPr sz="1900"/>
            </a:lvl7pPr>
            <a:lvl8pPr marL="3200320" indent="0" algn="ctr">
              <a:buNone/>
              <a:defRPr sz="1900"/>
            </a:lvl8pPr>
            <a:lvl9pPr marL="3657509" indent="0" algn="ctr">
              <a:buNone/>
              <a:defRPr sz="19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905A207-2310-4F94-86E5-13B4CCC35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V="1">
            <a:off x="1171594" y="-85724"/>
            <a:ext cx="228598" cy="400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0086" y="26220"/>
            <a:ext cx="3883914" cy="511728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37902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_белая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00501" y="84732"/>
            <a:ext cx="5143500" cy="5058768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3928567" y="156667"/>
            <a:ext cx="5058768" cy="49149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1" y="2000250"/>
            <a:ext cx="4331970" cy="2745486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257301"/>
            <a:ext cx="8128000" cy="424730"/>
          </a:xfrm>
          <a:noFill/>
        </p:spPr>
        <p:txBody>
          <a:bodyPr wrap="square" lIns="91438" rIns="91438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6" name="Номер слайда 5">
            <a:extLst>
              <a:ext uri="{FF2B5EF4-FFF2-40B4-BE49-F238E27FC236}">
                <a16:creationId xmlns:a16="http://schemas.microsoft.com/office/drawing/2014/main" xmlns="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830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горизонталь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484" y="2000256"/>
            <a:ext cx="8321039" cy="131784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3532259"/>
            <a:ext cx="8321038" cy="1125657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257301"/>
            <a:ext cx="8128000" cy="424730"/>
          </a:xfrm>
          <a:noFill/>
        </p:spPr>
        <p:txBody>
          <a:bodyPr wrap="square" lIns="91438" rIns="91438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644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488" y="2000251"/>
            <a:ext cx="4331969" cy="265766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14900" y="2000251"/>
            <a:ext cx="3817618" cy="2657664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1257301"/>
            <a:ext cx="8128000" cy="424730"/>
          </a:xfrm>
          <a:noFill/>
        </p:spPr>
        <p:txBody>
          <a:bodyPr wrap="square" lIns="91438" rIns="91438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295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заголовок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801730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3" y="3463119"/>
            <a:ext cx="7418069" cy="1145286"/>
          </a:xfrm>
        </p:spPr>
        <p:txBody>
          <a:bodyPr lIns="91438" rIns="91438" rtlCol="0"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84735"/>
            <a:ext cx="9143999" cy="2458817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Номер слайда 5">
            <a:extLst>
              <a:ext uri="{FF2B5EF4-FFF2-40B4-BE49-F238E27FC236}">
                <a16:creationId xmlns:a16="http://schemas.microsoft.com/office/drawing/2014/main" xmlns="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467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801730"/>
            <a:ext cx="83324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1" y="3463119"/>
            <a:ext cx="3909060" cy="1145286"/>
          </a:xfrm>
        </p:spPr>
        <p:txBody>
          <a:bodyPr lIns="91438" rIns="91438" rtlCol="0"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84735"/>
            <a:ext cx="9143999" cy="2458817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xmlns="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4890" y="3463119"/>
            <a:ext cx="3909060" cy="1145286"/>
          </a:xfrm>
        </p:spPr>
        <p:txBody>
          <a:bodyPr lIns="91438" rIns="91438" rtlCol="0"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омер слайда 5">
            <a:extLst>
              <a:ext uri="{FF2B5EF4-FFF2-40B4-BE49-F238E27FC236}">
                <a16:creationId xmlns:a16="http://schemas.microsoft.com/office/drawing/2014/main" xmlns="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061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овинное изображение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73" y="2801718"/>
            <a:ext cx="3760470" cy="1806688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84735"/>
            <a:ext cx="9143999" cy="2458817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xmlns="" id="{38376498-C218-4EDB-8416-A59802EF2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4" y="1485900"/>
            <a:ext cx="3292157" cy="3122504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xmlns="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692140" y="1714500"/>
            <a:ext cx="2766060" cy="2686050"/>
          </a:xfrm>
        </p:spPr>
        <p:txBody>
          <a:bodyPr lIns="91438" rIns="91438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1EC81B64-070E-43F3-BCB5-833AB965D6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1708" y="2788447"/>
            <a:ext cx="685800" cy="697706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Номер слайда 5">
            <a:extLst>
              <a:ext uri="{FF2B5EF4-FFF2-40B4-BE49-F238E27FC236}">
                <a16:creationId xmlns:a16="http://schemas.microsoft.com/office/drawing/2014/main" xmlns="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58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несколько изображений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3132194"/>
            <a:ext cx="3257550" cy="1476210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84735"/>
            <a:ext cx="9143999" cy="2458817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4" name="Рисунок 8">
            <a:extLst>
              <a:ext uri="{FF2B5EF4-FFF2-40B4-BE49-F238E27FC236}">
                <a16:creationId xmlns:a16="http://schemas.microsoft.com/office/drawing/2014/main" xmlns="" id="{96DE17A8-F4B7-4571-A6E8-FD28BA425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7132" y="800101"/>
            <a:ext cx="2628899" cy="380830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5" name="Рисунок 8">
            <a:extLst>
              <a:ext uri="{FF2B5EF4-FFF2-40B4-BE49-F238E27FC236}">
                <a16:creationId xmlns:a16="http://schemas.microsoft.com/office/drawing/2014/main" xmlns="" id="{9D9A0502-98A2-467D-BE1C-CE8391C73B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143250" y="3257551"/>
            <a:ext cx="2057400" cy="135085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6" name="Рисунок 8">
            <a:extLst>
              <a:ext uri="{FF2B5EF4-FFF2-40B4-BE49-F238E27FC236}">
                <a16:creationId xmlns:a16="http://schemas.microsoft.com/office/drawing/2014/main" xmlns="" id="{8298DB4E-3B92-4CA4-852A-9F647E721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43250" y="800109"/>
            <a:ext cx="2057400" cy="234451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651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целиком с верхней полос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84732"/>
            <a:ext cx="9143999" cy="5058768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Номер слайда 5">
            <a:extLst>
              <a:ext uri="{FF2B5EF4-FFF2-40B4-BE49-F238E27FC236}">
                <a16:creationId xmlns:a16="http://schemas.microsoft.com/office/drawing/2014/main" xmlns="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2" y="411480"/>
            <a:ext cx="8329613" cy="38862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708362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0"/>
            <a:ext cx="9143999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Номер слайда 5">
            <a:extLst>
              <a:ext uri="{FF2B5EF4-FFF2-40B4-BE49-F238E27FC236}">
                <a16:creationId xmlns:a16="http://schemas.microsoft.com/office/drawing/2014/main" xmlns="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2" y="411480"/>
            <a:ext cx="8329613" cy="38862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43774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0"/>
            <a:ext cx="9143999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6" name="Текст 16">
            <a:extLst>
              <a:ext uri="{FF2B5EF4-FFF2-40B4-BE49-F238E27FC236}">
                <a16:creationId xmlns:a16="http://schemas.microsoft.com/office/drawing/2014/main" xmlns="" id="{16932398-C947-4474-88D6-4117EC391C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6355" y="892479"/>
            <a:ext cx="3292157" cy="3508073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709241" y="1121088"/>
            <a:ext cx="2766060" cy="2936573"/>
          </a:xfrm>
        </p:spPr>
        <p:txBody>
          <a:bodyPr lIns="91438" rIns="91438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2" y="411494"/>
            <a:ext cx="8329613" cy="48099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095470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Темно-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>
            <a:extLst>
              <a:ext uri="{FF2B5EF4-FFF2-40B4-BE49-F238E27FC236}">
                <a16:creationId xmlns:a16="http://schemas.microsoft.com/office/drawing/2014/main" xmlns="" id="{50D09E5B-B146-4D08-82EC-846DD89B0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46" y="0"/>
            <a:ext cx="7448504" cy="511728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:a16="http://schemas.microsoft.com/office/drawing/2014/main" xmlns="" id="{88940597-2E9A-4141-B2D0-C488487F1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058" y="0"/>
            <a:ext cx="38147" cy="51435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0CC06030-90E1-4B3F-AFDF-369354FBFE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959" y="457200"/>
            <a:ext cx="5572125" cy="42291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9" y="1428775"/>
            <a:ext cx="4398287" cy="1706429"/>
          </a:xfrm>
        </p:spPr>
        <p:txBody>
          <a:bodyPr rtlCol="0" anchor="t">
            <a:normAutofit/>
          </a:bodyPr>
          <a:lstStyle>
            <a:lvl1pPr algn="l">
              <a:defRPr lang="en-US" sz="51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971551" y="3223259"/>
            <a:ext cx="3054440" cy="1097280"/>
          </a:xfrm>
        </p:spPr>
        <p:txBody>
          <a:bodyPr lIns="91438" rIns="91438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900"/>
            </a:lvl4pPr>
            <a:lvl5pPr marL="1828754" indent="0" algn="ctr">
              <a:buNone/>
              <a:defRPr sz="1900"/>
            </a:lvl5pPr>
            <a:lvl6pPr marL="2285943" indent="0" algn="ctr">
              <a:buNone/>
              <a:defRPr sz="1900"/>
            </a:lvl6pPr>
            <a:lvl7pPr marL="2743131" indent="0" algn="ctr">
              <a:buNone/>
              <a:defRPr sz="1900"/>
            </a:lvl7pPr>
            <a:lvl8pPr marL="3200320" indent="0" algn="ctr">
              <a:buNone/>
              <a:defRPr sz="1900"/>
            </a:lvl8pPr>
            <a:lvl9pPr marL="3657509" indent="0" algn="ctr">
              <a:buNone/>
              <a:defRPr sz="19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xmlns="" id="{EA44EEDB-C599-41AA-9D84-D53811C28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8178" y="0"/>
            <a:ext cx="47627" cy="51435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:a16="http://schemas.microsoft.com/office/drawing/2014/main" xmlns="" id="{FE574478-76DE-4613-8FBD-36B353081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320" y="0"/>
            <a:ext cx="47627" cy="51435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0086" y="26220"/>
            <a:ext cx="3883914" cy="511728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430951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17C4BA0D-DEC0-450E-8F4D-B0E6D2D7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0"/>
            <a:ext cx="9143999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6" name="Текст 16">
            <a:extLst>
              <a:ext uri="{FF2B5EF4-FFF2-40B4-BE49-F238E27FC236}">
                <a16:creationId xmlns:a16="http://schemas.microsoft.com/office/drawing/2014/main" xmlns="" id="{16932398-C947-4474-88D6-4117EC391C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4209" y="892479"/>
            <a:ext cx="3292157" cy="3508073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77092" y="1121088"/>
            <a:ext cx="2766060" cy="2936573"/>
          </a:xfrm>
        </p:spPr>
        <p:txBody>
          <a:bodyPr lIns="91438" rIns="91438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2" y="411480"/>
            <a:ext cx="8329613" cy="33147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0082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3016261"/>
            <a:ext cx="3817618" cy="1413199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2571751"/>
            <a:ext cx="3817618" cy="757128"/>
          </a:xfrm>
          <a:noFill/>
        </p:spPr>
        <p:txBody>
          <a:bodyPr wrap="square" lIns="91438" rIns="91438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xmlns="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95853" y="3016261"/>
            <a:ext cx="3817618" cy="1413199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95853" y="2571751"/>
            <a:ext cx="3817618" cy="757128"/>
          </a:xfrm>
          <a:noFill/>
        </p:spPr>
        <p:txBody>
          <a:bodyPr wrap="square" lIns="91438" rIns="91438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xmlns="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1708" y="1817296"/>
            <a:ext cx="533398" cy="54265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Рисунок 7">
            <a:extLst>
              <a:ext uri="{FF2B5EF4-FFF2-40B4-BE49-F238E27FC236}">
                <a16:creationId xmlns:a16="http://schemas.microsoft.com/office/drawing/2014/main" xmlns="" id="{6C4C965C-0B8E-48F5-AAAC-C3237DC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895853" y="1817296"/>
            <a:ext cx="533398" cy="54265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7" name="Номер слайда 5">
            <a:extLst>
              <a:ext uri="{FF2B5EF4-FFF2-40B4-BE49-F238E27FC236}">
                <a16:creationId xmlns:a16="http://schemas.microsoft.com/office/drawing/2014/main" xmlns="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028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3016261"/>
            <a:ext cx="2606040" cy="1413199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" y="2571752"/>
            <a:ext cx="2606040" cy="318549"/>
          </a:xfrm>
          <a:noFill/>
        </p:spPr>
        <p:txBody>
          <a:bodyPr wrap="square" lIns="91438" rIns="91438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xmlns="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268980" y="3016261"/>
            <a:ext cx="2606040" cy="1413199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68980" y="2571752"/>
            <a:ext cx="2606040" cy="318549"/>
          </a:xfrm>
          <a:noFill/>
        </p:spPr>
        <p:txBody>
          <a:bodyPr wrap="square" lIns="91438" rIns="91438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xmlns="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1708" y="1817296"/>
            <a:ext cx="533398" cy="54265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Рисунок 7">
            <a:extLst>
              <a:ext uri="{FF2B5EF4-FFF2-40B4-BE49-F238E27FC236}">
                <a16:creationId xmlns:a16="http://schemas.microsoft.com/office/drawing/2014/main" xmlns="" id="{6C4C965C-0B8E-48F5-AAAC-C3237DC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68980" y="1817296"/>
            <a:ext cx="533398" cy="54265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Объект 6">
            <a:extLst>
              <a:ext uri="{FF2B5EF4-FFF2-40B4-BE49-F238E27FC236}">
                <a16:creationId xmlns:a16="http://schemas.microsoft.com/office/drawing/2014/main" xmlns="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26480" y="3016261"/>
            <a:ext cx="2606040" cy="1413199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26480" y="2571752"/>
            <a:ext cx="2606040" cy="318549"/>
          </a:xfrm>
          <a:noFill/>
        </p:spPr>
        <p:txBody>
          <a:bodyPr wrap="square" lIns="91438" rIns="91438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xmlns="" id="{AFE200E7-D3F0-41C3-92B0-E09677035A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26252" y="1817296"/>
            <a:ext cx="533398" cy="54265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Номер слайда 5">
            <a:extLst>
              <a:ext uri="{FF2B5EF4-FFF2-40B4-BE49-F238E27FC236}">
                <a16:creationId xmlns:a16="http://schemas.microsoft.com/office/drawing/2014/main" xmlns="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841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значок, содержимое,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1951" y="1828802"/>
            <a:ext cx="4426094" cy="731445"/>
          </a:xfrm>
        </p:spPr>
        <p:txBody>
          <a:bodyPr lIns="91438" rIns="91438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2035250"/>
            <a:ext cx="2606040" cy="318549"/>
          </a:xfrm>
          <a:noFill/>
        </p:spPr>
        <p:txBody>
          <a:bodyPr wrap="square" lIns="91438" rIns="91438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xmlns="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1708" y="1923194"/>
            <a:ext cx="533398" cy="54265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xmlns="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71951" y="3293717"/>
            <a:ext cx="4426094" cy="731445"/>
          </a:xfrm>
        </p:spPr>
        <p:txBody>
          <a:bodyPr lIns="91438" rIns="91438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3000" y="3500165"/>
            <a:ext cx="2606040" cy="318549"/>
          </a:xfrm>
          <a:noFill/>
        </p:spPr>
        <p:txBody>
          <a:bodyPr wrap="square" lIns="91438" rIns="91438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xmlns="" id="{F79C998E-1F82-4AC1-AD39-82F45A05C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1708" y="3388110"/>
            <a:ext cx="533398" cy="54265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833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значок, содержимое,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1951" y="1817299"/>
            <a:ext cx="4426094" cy="754454"/>
          </a:xfrm>
        </p:spPr>
        <p:txBody>
          <a:bodyPr lIns="91438" rIns="91438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1649784"/>
            <a:ext cx="2857500" cy="1089527"/>
          </a:xfrm>
          <a:noFill/>
        </p:spPr>
        <p:txBody>
          <a:bodyPr wrap="square" lIns="91438" rIns="91438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xmlns="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1708" y="1923194"/>
            <a:ext cx="533398" cy="54265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xmlns="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71951" y="2667298"/>
            <a:ext cx="4426094" cy="754454"/>
          </a:xfrm>
        </p:spPr>
        <p:txBody>
          <a:bodyPr lIns="91438" rIns="91438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3000" y="2499784"/>
            <a:ext cx="2857500" cy="1089527"/>
          </a:xfrm>
          <a:noFill/>
        </p:spPr>
        <p:txBody>
          <a:bodyPr wrap="square" lIns="91438" rIns="91438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xmlns="" id="{F79C998E-1F82-4AC1-AD39-82F45A05C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1708" y="2773195"/>
            <a:ext cx="533398" cy="54265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бъект 6">
            <a:extLst>
              <a:ext uri="{FF2B5EF4-FFF2-40B4-BE49-F238E27FC236}">
                <a16:creationId xmlns:a16="http://schemas.microsoft.com/office/drawing/2014/main" xmlns="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71951" y="3517300"/>
            <a:ext cx="4426094" cy="754454"/>
          </a:xfrm>
        </p:spPr>
        <p:txBody>
          <a:bodyPr lIns="91438" rIns="91438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00" y="3349787"/>
            <a:ext cx="2857500" cy="1089527"/>
          </a:xfrm>
          <a:noFill/>
        </p:spPr>
        <p:txBody>
          <a:bodyPr wrap="square" lIns="91438" rIns="91438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xmlns="" id="{68F52DD2-B3F0-4652-8C7B-96406F99FC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11708" y="3623197"/>
            <a:ext cx="533398" cy="542658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9122537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участок заголовка, значок, содержимое,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51435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3426" y="1526478"/>
            <a:ext cx="3234633" cy="685868"/>
          </a:xfrm>
        </p:spPr>
        <p:txBody>
          <a:bodyPr lIns="91438" rIns="91438" rtlCol="0"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630" y="1710137"/>
            <a:ext cx="3703320" cy="318549"/>
          </a:xfrm>
          <a:noFill/>
        </p:spPr>
        <p:txBody>
          <a:bodyPr wrap="square" lIns="91438" rIns="91438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xmlns="" id="{37CF37DF-A8A3-42D8-BAFE-0F56DCEC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17339" y="1451996"/>
            <a:ext cx="820587" cy="83483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xmlns="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553349" y="2682193"/>
            <a:ext cx="4044694" cy="685868"/>
          </a:xfrm>
        </p:spPr>
        <p:txBody>
          <a:bodyPr lIns="91438" rIns="91438" rtlCol="0"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1480" y="2885249"/>
            <a:ext cx="3017520" cy="318549"/>
          </a:xfrm>
          <a:noFill/>
        </p:spPr>
        <p:txBody>
          <a:bodyPr wrap="square" lIns="91438" rIns="91438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xmlns="" id="{F79C998E-1F82-4AC1-AD39-82F45A05C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80888" y="2627108"/>
            <a:ext cx="820587" cy="83483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Объект 6">
            <a:extLst>
              <a:ext uri="{FF2B5EF4-FFF2-40B4-BE49-F238E27FC236}">
                <a16:creationId xmlns:a16="http://schemas.microsoft.com/office/drawing/2014/main" xmlns="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712278" y="3837910"/>
            <a:ext cx="4885769" cy="685868"/>
          </a:xfrm>
        </p:spPr>
        <p:txBody>
          <a:bodyPr lIns="91438" rIns="91438" rtlCol="0"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1481" y="4021568"/>
            <a:ext cx="2217420" cy="318549"/>
          </a:xfrm>
          <a:noFill/>
        </p:spPr>
        <p:txBody>
          <a:bodyPr wrap="square" lIns="91438" rIns="91438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xmlns="" id="{68F52DD2-B3F0-4652-8C7B-96406F99FC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60326" y="3763427"/>
            <a:ext cx="820587" cy="83483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xmlns="" id="{79F57DF2-7AB9-4D3A-AADE-E93D5621B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206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участок заголовка,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51435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89314C5F-7D40-40CF-8951-9660A5ACE1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B4884FC-8C22-42B9-9E84-2B12AC733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513607" y="3886200"/>
            <a:ext cx="516155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C6B9C406-BFD3-481F-9B48-3DCA3A330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4313935" y="3886200"/>
            <a:ext cx="516155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4AF3D50D-B3D8-4A41-84D8-4BE250D1B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7114294" y="3886200"/>
            <a:ext cx="516155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исунок 8">
            <a:extLst>
              <a:ext uri="{FF2B5EF4-FFF2-40B4-BE49-F238E27FC236}">
                <a16:creationId xmlns:a16="http://schemas.microsoft.com/office/drawing/2014/main" xmlns="" id="{D7401DA1-CBDE-40D5-856F-25C28280F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0055" y="1543051"/>
            <a:ext cx="2743199" cy="207210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1</a:t>
            </a:r>
          </a:p>
        </p:txBody>
      </p:sp>
      <p:sp>
        <p:nvSpPr>
          <p:cNvPr id="30" name="Рисунок 8">
            <a:extLst>
              <a:ext uri="{FF2B5EF4-FFF2-40B4-BE49-F238E27FC236}">
                <a16:creationId xmlns:a16="http://schemas.microsoft.com/office/drawing/2014/main" xmlns="" id="{6321F101-EC7B-4128-A7FA-373AC507D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00406" y="1543051"/>
            <a:ext cx="2743199" cy="207210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2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xmlns="" id="{229667AF-39CB-43E6-8D30-A2DDF8365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00772" y="1543051"/>
            <a:ext cx="2743199" cy="207210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3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xmlns="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3" y="4157246"/>
            <a:ext cx="2731769" cy="318549"/>
          </a:xfrm>
          <a:noFill/>
        </p:spPr>
        <p:txBody>
          <a:bodyPr wrap="square" lIns="91438" rIns="91438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 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xmlns="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431" y="4157246"/>
            <a:ext cx="2731769" cy="318549"/>
          </a:xfrm>
          <a:noFill/>
        </p:spPr>
        <p:txBody>
          <a:bodyPr wrap="square" lIns="91438" rIns="91438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35" name="Текст 7">
            <a:extLst>
              <a:ext uri="{FF2B5EF4-FFF2-40B4-BE49-F238E27FC236}">
                <a16:creationId xmlns:a16="http://schemas.microsoft.com/office/drawing/2014/main" xmlns="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0767" y="4157246"/>
            <a:ext cx="2731769" cy="318549"/>
          </a:xfrm>
          <a:noFill/>
        </p:spPr>
        <p:txBody>
          <a:bodyPr wrap="square" lIns="91438" rIns="91438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</p:spTree>
    <p:extLst>
      <p:ext uri="{BB962C8B-B14F-4D97-AF65-F5344CB8AC3E}">
        <p14:creationId xmlns:p14="http://schemas.microsoft.com/office/powerpoint/2010/main" val="25097893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51435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89314C5F-7D40-40CF-8951-9660A5ACE1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B4884FC-8C22-42B9-9E84-2B12AC733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313565" y="3770744"/>
            <a:ext cx="516155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исунок 8">
            <a:extLst>
              <a:ext uri="{FF2B5EF4-FFF2-40B4-BE49-F238E27FC236}">
                <a16:creationId xmlns:a16="http://schemas.microsoft.com/office/drawing/2014/main" xmlns="" id="{D7401DA1-CBDE-40D5-856F-25C28280F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2927" y="1543059"/>
            <a:ext cx="2057398" cy="2057399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xmlns="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5772" y="3980669"/>
            <a:ext cx="2331719" cy="318549"/>
          </a:xfrm>
          <a:noFill/>
        </p:spPr>
        <p:txBody>
          <a:bodyPr wrap="square" lIns="91438" rIns="91438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772" y="4266423"/>
            <a:ext cx="2331719" cy="242722"/>
          </a:xfrm>
          <a:noFill/>
        </p:spPr>
        <p:txBody>
          <a:bodyPr wrap="square" lIns="91438" rIns="91438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2930884" y="2060305"/>
            <a:ext cx="1620038" cy="212705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A31598D0-210A-4FC8-9A7B-BFA0921CF2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52383" y="2712810"/>
            <a:ext cx="0" cy="82296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06439E2-68F5-46DF-9799-ABBEBECFD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929518" y="2065910"/>
            <a:ext cx="2440799" cy="2121450"/>
            <a:chOff x="4431264" y="2199060"/>
            <a:chExt cx="3363136" cy="28286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Рисунок 8">
            <a:extLst>
              <a:ext uri="{FF2B5EF4-FFF2-40B4-BE49-F238E27FC236}">
                <a16:creationId xmlns:a16="http://schemas.microsoft.com/office/drawing/2014/main" xmlns="" id="{BDA24073-E1E8-43FF-B135-B2947B9722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070083" y="2747474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Рисунок 8">
            <a:extLst>
              <a:ext uri="{FF2B5EF4-FFF2-40B4-BE49-F238E27FC236}">
                <a16:creationId xmlns:a16="http://schemas.microsoft.com/office/drawing/2014/main" xmlns="" id="{DAD1D946-AD65-4E2D-A739-D93BA1AC1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306734" y="3817625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Рисунок 8">
            <a:extLst>
              <a:ext uri="{FF2B5EF4-FFF2-40B4-BE49-F238E27FC236}">
                <a16:creationId xmlns:a16="http://schemas.microsoft.com/office/drawing/2014/main" xmlns="" id="{036FD13F-5CDF-4A6F-A890-1F23EA5902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4844134" y="1667840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4EA974DF-48E5-46E7-9453-8A47028BC5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5277496" y="2060305"/>
            <a:ext cx="1620038" cy="212705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CA85692E-DBD5-4FD7-95CA-849C10263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498994" y="2712810"/>
            <a:ext cx="0" cy="82296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606422F5-A2F2-43D5-84EE-F875A28A72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276132" y="2065910"/>
            <a:ext cx="2440799" cy="2121450"/>
            <a:chOff x="4431264" y="2199060"/>
            <a:chExt cx="3363136" cy="282860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xmlns="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xmlns="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Рисунок 8">
            <a:extLst>
              <a:ext uri="{FF2B5EF4-FFF2-40B4-BE49-F238E27FC236}">
                <a16:creationId xmlns:a16="http://schemas.microsoft.com/office/drawing/2014/main" xmlns="" id="{DEE070FD-95C9-4396-B429-69E1E14E3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16684" y="2747474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2" name="Рисунок 8">
            <a:extLst>
              <a:ext uri="{FF2B5EF4-FFF2-40B4-BE49-F238E27FC236}">
                <a16:creationId xmlns:a16="http://schemas.microsoft.com/office/drawing/2014/main" xmlns="" id="{5A9E7D40-35C3-4F7D-AAB6-D4168037C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53328" y="3817625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3" name="Рисунок 8">
            <a:extLst>
              <a:ext uri="{FF2B5EF4-FFF2-40B4-BE49-F238E27FC236}">
                <a16:creationId xmlns:a16="http://schemas.microsoft.com/office/drawing/2014/main" xmlns="" id="{13CB6343-C37E-4656-A566-EA9A3A1BF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90758" y="1667840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4" name="Текст 7">
            <a:extLst>
              <a:ext uri="{FF2B5EF4-FFF2-40B4-BE49-F238E27FC236}">
                <a16:creationId xmlns:a16="http://schemas.microsoft.com/office/drawing/2014/main" xmlns="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96896" y="1982729"/>
            <a:ext cx="98386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:a16="http://schemas.microsoft.com/office/drawing/2014/main" xmlns="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8086" y="3062362"/>
            <a:ext cx="98386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xmlns="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3219" y="4132513"/>
            <a:ext cx="98386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7" name="Текст 7">
            <a:extLst>
              <a:ext uri="{FF2B5EF4-FFF2-40B4-BE49-F238E27FC236}">
                <a16:creationId xmlns:a16="http://schemas.microsoft.com/office/drawing/2014/main" xmlns="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45875" y="1982729"/>
            <a:ext cx="98386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8" name="Текст 7">
            <a:extLst>
              <a:ext uri="{FF2B5EF4-FFF2-40B4-BE49-F238E27FC236}">
                <a16:creationId xmlns:a16="http://schemas.microsoft.com/office/drawing/2014/main" xmlns="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7032" y="3062362"/>
            <a:ext cx="98386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9" name="Текст 7">
            <a:extLst>
              <a:ext uri="{FF2B5EF4-FFF2-40B4-BE49-F238E27FC236}">
                <a16:creationId xmlns:a16="http://schemas.microsoft.com/office/drawing/2014/main" xmlns="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22181" y="4132513"/>
            <a:ext cx="98386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</p:spTree>
    <p:extLst>
      <p:ext uri="{BB962C8B-B14F-4D97-AF65-F5344CB8AC3E}">
        <p14:creationId xmlns:p14="http://schemas.microsoft.com/office/powerpoint/2010/main" val="28386772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xmlns="" id="{48934421-B8F7-41B6-9EC4-5E3C49742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70055" y="1485901"/>
            <a:ext cx="1142995" cy="11429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1659" y="1963853"/>
            <a:ext cx="2331719" cy="318549"/>
          </a:xfrm>
          <a:noFill/>
        </p:spPr>
        <p:txBody>
          <a:bodyPr wrap="square" lIns="91438" rIns="91438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1659" y="2249604"/>
            <a:ext cx="2331719" cy="242722"/>
          </a:xfrm>
          <a:noFill/>
        </p:spPr>
        <p:txBody>
          <a:bodyPr wrap="square" lIns="91438" rIns="91438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66B4E82-4E92-438C-9DBD-FDAC98DBA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609817" y="498921"/>
            <a:ext cx="0" cy="55549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:a16="http://schemas.microsoft.com/office/drawing/2014/main" xmlns="" id="{5C2A05E4-0266-470B-94B6-0EA500EFD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58428" y="2899223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40381" y="3835814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0381" y="4010124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DC756ECA-27F0-4309-A411-2021931A3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30019" y="2899223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11972" y="3835814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11972" y="4010124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xmlns="" id="{CC2A50A3-3A8F-469D-B16E-A06FD4C2A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87348" y="2899223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xmlns="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69301" y="3835814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xmlns="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69301" y="4010124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:a16="http://schemas.microsoft.com/office/drawing/2014/main" xmlns="" id="{ADC5446D-3469-43DA-ACE3-2AEC5B9038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444647" y="2899223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xmlns="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26600" y="3835814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xmlns="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26600" y="4010124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xmlns="" id="{BF024C2A-A070-4BF1-BA78-8FDD47DED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799995" y="2899223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xmlns="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81948" y="3835814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xmlns="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81948" y="4010124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7753316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xmlns="" id="{48934421-B8F7-41B6-9EC4-5E3C49742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97490" y="1485901"/>
            <a:ext cx="1142995" cy="11429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9091" y="1963853"/>
            <a:ext cx="2331719" cy="318549"/>
          </a:xfrm>
          <a:noFill/>
        </p:spPr>
        <p:txBody>
          <a:bodyPr wrap="square" lIns="91438" rIns="91438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9091" y="2249604"/>
            <a:ext cx="2331719" cy="242722"/>
          </a:xfrm>
          <a:noFill/>
        </p:spPr>
        <p:txBody>
          <a:bodyPr wrap="square" lIns="91438" rIns="91438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66B4E82-4E92-438C-9DBD-FDAC98DBA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623877" y="-84009"/>
            <a:ext cx="0" cy="67208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:a16="http://schemas.microsoft.com/office/drawing/2014/main" xmlns="" id="{5C2A05E4-0266-470B-94B6-0EA500EFD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9555" y="2899223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511" y="3835814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1511" y="4010124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DC756ECA-27F0-4309-A411-2021931A3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161156" y="2899223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43108" y="3835814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43108" y="4010124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xmlns="" id="{CC2A50A3-3A8F-469D-B16E-A06FD4C2A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518485" y="2899223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xmlns="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438" y="3835814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xmlns="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00438" y="4010124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:a16="http://schemas.microsoft.com/office/drawing/2014/main" xmlns="" id="{ADC5446D-3469-43DA-ACE3-2AEC5B9038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75804" y="2899223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xmlns="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57757" y="3835814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xmlns="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7757" y="4010124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xmlns="" id="{BF024C2A-A070-4BF1-BA78-8FDD47DED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31119" y="2899223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xmlns="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13072" y="3835814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xmlns="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13072" y="4010124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xmlns="" id="{49030BC1-7B5E-4BBD-AB44-8615DCFD4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586467" y="2899223"/>
            <a:ext cx="754377" cy="75437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xmlns="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68420" y="3835814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xmlns="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68420" y="4010124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8528905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Темно-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32EC3EF4-A2D5-4058-977A-74A37AC36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4E7C74DD-4244-46B7-8336-30F7151DB2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6055913" y="2343150"/>
            <a:ext cx="1565759" cy="2453022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9DC663CF-0C67-4619-B40E-7832C4DA1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6" y="457200"/>
            <a:ext cx="5857875" cy="42291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2862" y="1428775"/>
            <a:ext cx="4398287" cy="1706429"/>
          </a:xfrm>
        </p:spPr>
        <p:txBody>
          <a:bodyPr rtlCol="0" anchor="t">
            <a:normAutofit/>
          </a:bodyPr>
          <a:lstStyle>
            <a:lvl1pPr algn="ctr">
              <a:defRPr lang="en-US" sz="51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4781" y="3223259"/>
            <a:ext cx="3054440" cy="1097280"/>
          </a:xfrm>
        </p:spPr>
        <p:txBody>
          <a:bodyPr lIns="91438" rIns="91438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900"/>
            </a:lvl4pPr>
            <a:lvl5pPr marL="1828754" indent="0" algn="ctr">
              <a:buNone/>
              <a:defRPr sz="1900"/>
            </a:lvl5pPr>
            <a:lvl6pPr marL="2285943" indent="0" algn="ctr">
              <a:buNone/>
              <a:defRPr sz="1900"/>
            </a:lvl6pPr>
            <a:lvl7pPr marL="2743131" indent="0" algn="ctr">
              <a:buNone/>
              <a:defRPr sz="1900"/>
            </a:lvl7pPr>
            <a:lvl8pPr marL="3200320" indent="0" algn="ctr">
              <a:buNone/>
              <a:defRPr sz="1900"/>
            </a:lvl8pPr>
            <a:lvl9pPr marL="3657509" indent="0" algn="ctr">
              <a:buNone/>
              <a:defRPr sz="19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818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CE973A6-10E7-4E33-AA8B-7240F919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xmlns="" id="{48934421-B8F7-41B6-9EC4-5E3C497424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33571" y="1428750"/>
            <a:ext cx="941550" cy="94155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0870" y="1716274"/>
            <a:ext cx="2331719" cy="217573"/>
          </a:xfrm>
          <a:noFill/>
        </p:spPr>
        <p:txBody>
          <a:bodyPr wrap="square" lIns="91438" rIns="91438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0870" y="1924534"/>
            <a:ext cx="2331719" cy="165782"/>
          </a:xfrm>
          <a:noFill/>
        </p:spPr>
        <p:txBody>
          <a:bodyPr wrap="square" lIns="91438" rIns="91438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66B4E82-4E92-438C-9DBD-FDAC98DBA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623877" y="-502921"/>
            <a:ext cx="0" cy="67208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:a16="http://schemas.microsoft.com/office/drawing/2014/main" xmlns="" id="{5C2A05E4-0266-470B-94B6-0EA500EFD5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823845" y="2514602"/>
            <a:ext cx="685797" cy="68579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511" y="3245561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1511" y="3373070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xmlns="" id="{DC756ECA-27F0-4309-A411-2021931A3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195446" y="2514602"/>
            <a:ext cx="685797" cy="68579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43108" y="3245561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43108" y="3373070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xmlns="" id="{CC2A50A3-3A8F-469D-B16E-A06FD4C2A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552775" y="2514602"/>
            <a:ext cx="685797" cy="68579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xmlns="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438" y="3245561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xmlns="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00438" y="3373070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:a16="http://schemas.microsoft.com/office/drawing/2014/main" xmlns="" id="{ADC5446D-3469-43DA-ACE3-2AEC5B9038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910094" y="2514602"/>
            <a:ext cx="685797" cy="68579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xmlns="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57757" y="3245561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xmlns="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7757" y="3373070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xmlns="" id="{BF024C2A-A070-4BF1-BA78-8FDD47DED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6265409" y="2514602"/>
            <a:ext cx="685797" cy="68579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:a16="http://schemas.microsoft.com/office/drawing/2014/main" xmlns="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13072" y="3245561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xmlns="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13072" y="3373070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xmlns="" id="{49030BC1-7B5E-4BBD-AB44-8615DCFD4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7620757" y="2514602"/>
            <a:ext cx="685797" cy="68579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xmlns="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68420" y="3245561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:a16="http://schemas.microsoft.com/office/drawing/2014/main" xmlns="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68420" y="3373070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A69BD202-1C38-47A5-8B06-0AADB78AA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623877" y="1981839"/>
            <a:ext cx="0" cy="417311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исунок 8">
            <a:extLst>
              <a:ext uri="{FF2B5EF4-FFF2-40B4-BE49-F238E27FC236}">
                <a16:creationId xmlns:a16="http://schemas.microsoft.com/office/drawing/2014/main" xmlns="" id="{68CF0B9D-069C-46BA-9B77-7BDE114F3E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195446" y="3725483"/>
            <a:ext cx="685797" cy="68579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xmlns="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43108" y="4491317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xmlns="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43108" y="4618826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1" name="Рисунок 8">
            <a:extLst>
              <a:ext uri="{FF2B5EF4-FFF2-40B4-BE49-F238E27FC236}">
                <a16:creationId xmlns:a16="http://schemas.microsoft.com/office/drawing/2014/main" xmlns="" id="{65909E03-0C86-44C4-9260-484E8CF63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3552775" y="3725483"/>
            <a:ext cx="685797" cy="68579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xmlns="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00438" y="4491317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3" name="Текст 7">
            <a:extLst>
              <a:ext uri="{FF2B5EF4-FFF2-40B4-BE49-F238E27FC236}">
                <a16:creationId xmlns:a16="http://schemas.microsoft.com/office/drawing/2014/main" xmlns="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00438" y="4618826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4" name="Рисунок 8">
            <a:extLst>
              <a:ext uri="{FF2B5EF4-FFF2-40B4-BE49-F238E27FC236}">
                <a16:creationId xmlns:a16="http://schemas.microsoft.com/office/drawing/2014/main" xmlns="" id="{A968314E-9F6B-4D90-BC2A-C5BB6AC70F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4910094" y="3725483"/>
            <a:ext cx="685797" cy="68579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:a16="http://schemas.microsoft.com/office/drawing/2014/main" xmlns="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57757" y="4491317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xmlns="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657757" y="4618826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7" name="Рисунок 8">
            <a:extLst>
              <a:ext uri="{FF2B5EF4-FFF2-40B4-BE49-F238E27FC236}">
                <a16:creationId xmlns:a16="http://schemas.microsoft.com/office/drawing/2014/main" xmlns="" id="{1D462CE1-BEE9-45C4-AB54-354D05E69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6265409" y="3725483"/>
            <a:ext cx="685797" cy="685797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8" name="Текст 7">
            <a:extLst>
              <a:ext uri="{FF2B5EF4-FFF2-40B4-BE49-F238E27FC236}">
                <a16:creationId xmlns:a16="http://schemas.microsoft.com/office/drawing/2014/main" xmlns="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13072" y="4491317"/>
            <a:ext cx="1190471" cy="12464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9" name="Текст 7">
            <a:extLst>
              <a:ext uri="{FF2B5EF4-FFF2-40B4-BE49-F238E27FC236}">
                <a16:creationId xmlns:a16="http://schemas.microsoft.com/office/drawing/2014/main" xmlns="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013072" y="4618826"/>
            <a:ext cx="1190471" cy="12464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8428086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оковой участок заголовка,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724AA86D-A811-42CE-8C83-8053DFC66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51435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lIns="91438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 5">
            <a:extLst>
              <a:ext uri="{FF2B5EF4-FFF2-40B4-BE49-F238E27FC236}">
                <a16:creationId xmlns:a16="http://schemas.microsoft.com/office/drawing/2014/main" xmlns="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xmlns="" id="{89314C5F-7D40-40CF-8951-9660A5ACE1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530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изображения, синий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" y="0"/>
            <a:ext cx="6246965" cy="51435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457200"/>
            <a:ext cx="3486150" cy="46863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2971800"/>
            <a:ext cx="3086100" cy="14859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1" spc="200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4543425" y="3086101"/>
            <a:ext cx="3657600" cy="1028702"/>
          </a:xfrm>
        </p:spPr>
        <p:txBody>
          <a:bodyPr lIns="91438" rIns="91438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900"/>
            </a:lvl4pPr>
            <a:lvl5pPr marL="1828754" indent="0" algn="ctr">
              <a:buNone/>
              <a:defRPr sz="1900"/>
            </a:lvl5pPr>
            <a:lvl6pPr marL="2285943" indent="0" algn="ctr">
              <a:buNone/>
              <a:defRPr sz="1900"/>
            </a:lvl6pPr>
            <a:lvl7pPr marL="2743131" indent="0" algn="ctr">
              <a:buNone/>
              <a:defRPr sz="1900"/>
            </a:lvl7pPr>
            <a:lvl8pPr marL="3200320" indent="0" algn="ctr">
              <a:buNone/>
              <a:defRPr sz="1900"/>
            </a:lvl8pPr>
            <a:lvl9pPr marL="3657509" indent="0" algn="ctr">
              <a:buNone/>
              <a:defRPr sz="19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285750" y="3630069"/>
            <a:ext cx="914400" cy="169364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3771900" y="3630070"/>
            <a:ext cx="914400" cy="169364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636938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изображения, оранжевый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" y="0"/>
            <a:ext cx="6246965" cy="51435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457200"/>
            <a:ext cx="3486150" cy="46863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2971800"/>
            <a:ext cx="3086100" cy="14859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1" spc="200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4543425" y="3086101"/>
            <a:ext cx="3657600" cy="1028702"/>
          </a:xfrm>
        </p:spPr>
        <p:txBody>
          <a:bodyPr lIns="91438" rIns="91438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900"/>
            </a:lvl4pPr>
            <a:lvl5pPr marL="1828754" indent="0" algn="ctr">
              <a:buNone/>
              <a:defRPr sz="1900"/>
            </a:lvl5pPr>
            <a:lvl6pPr marL="2285943" indent="0" algn="ctr">
              <a:buNone/>
              <a:defRPr sz="1900"/>
            </a:lvl6pPr>
            <a:lvl7pPr marL="2743131" indent="0" algn="ctr">
              <a:buNone/>
              <a:defRPr sz="1900"/>
            </a:lvl7pPr>
            <a:lvl8pPr marL="3200320" indent="0" algn="ctr">
              <a:buNone/>
              <a:defRPr sz="1900"/>
            </a:lvl8pPr>
            <a:lvl9pPr marL="3657509" indent="0" algn="ctr">
              <a:buNone/>
              <a:defRPr sz="19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285750" y="3630069"/>
            <a:ext cx="914400" cy="169364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3771900" y="3630070"/>
            <a:ext cx="914400" cy="169364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197329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7B86D83E-A097-4B71-82C6-197A18DD3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7578269" y="2690477"/>
            <a:ext cx="1565759" cy="2453022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A2552DEC-1A1C-4055-B5AF-D7C79652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4316" y="2"/>
            <a:ext cx="8715375" cy="4943475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91" y="2009394"/>
            <a:ext cx="7472363" cy="1124712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565D4960-2277-429C-B87B-08014535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009394"/>
            <a:ext cx="400050" cy="1124712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87999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7B86D83E-A097-4B71-82C6-197A18DD3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7578269" y="2690477"/>
            <a:ext cx="1565759" cy="2453022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A2552DEC-1A1C-4055-B5AF-D7C79652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4316" y="2"/>
            <a:ext cx="8715375" cy="4943475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91" y="2009394"/>
            <a:ext cx="7472363" cy="1124712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565D4960-2277-429C-B87B-08014535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009394"/>
            <a:ext cx="400050" cy="1124712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226188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7B86D83E-A097-4B71-82C6-197A18DD3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7578269" y="2690477"/>
            <a:ext cx="1565759" cy="2453022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A2552DEC-1A1C-4055-B5AF-D7C796522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4316" y="2"/>
            <a:ext cx="8715375" cy="4943475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91" y="2009394"/>
            <a:ext cx="7472363" cy="1124712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565D4960-2277-429C-B87B-08014535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009394"/>
            <a:ext cx="400050" cy="1124712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709370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8">
            <a:extLst>
              <a:ext uri="{FF2B5EF4-FFF2-40B4-BE49-F238E27FC236}">
                <a16:creationId xmlns:a16="http://schemas.microsoft.com/office/drawing/2014/main" xmlns="" id="{489EE1C9-68AE-4BDD-B34C-9DE809C4D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0"/>
            <a:ext cx="9143999" cy="51435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"/>
            <a:ext cx="9144000" cy="4292387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xmlns="" id="{9F89ADF8-2320-4EC3-98EA-5CB618A528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050" y="0"/>
            <a:ext cx="5086350" cy="474345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8" y="1699437"/>
            <a:ext cx="3986213" cy="2616749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77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4034244"/>
            <a:ext cx="9143999" cy="110928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"/>
            <a:ext cx="9144000" cy="4292387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742950"/>
            <a:ext cx="6858000" cy="19431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475488"/>
            <a:ext cx="228600" cy="1124712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4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4034244"/>
            <a:ext cx="9143999" cy="110928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"/>
            <a:ext cx="9144000" cy="4292387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742950"/>
            <a:ext cx="6858000" cy="19431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475488"/>
            <a:ext cx="228600" cy="1124712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Темно-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8F962CE0-5C0C-48F3-A07B-34E33D6704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1543050" y="350045"/>
            <a:ext cx="527506" cy="82642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654457EF-8A97-4FCA-9870-5095D09BF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6800850" y="3486152"/>
            <a:ext cx="857250" cy="1343025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0CC06030-90E1-4B3F-AFDF-369354FBFE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6" y="457200"/>
            <a:ext cx="5857875" cy="42291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2862" y="1428775"/>
            <a:ext cx="4398287" cy="1706429"/>
          </a:xfrm>
        </p:spPr>
        <p:txBody>
          <a:bodyPr rtlCol="0" anchor="t">
            <a:normAutofit/>
          </a:bodyPr>
          <a:lstStyle>
            <a:lvl1pPr algn="ctr">
              <a:defRPr lang="en-US" sz="51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3044781" y="3223259"/>
            <a:ext cx="3054440" cy="1097280"/>
          </a:xfrm>
        </p:spPr>
        <p:txBody>
          <a:bodyPr lIns="91438" rIns="91438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900"/>
            </a:lvl4pPr>
            <a:lvl5pPr marL="1828754" indent="0" algn="ctr">
              <a:buNone/>
              <a:defRPr sz="1900"/>
            </a:lvl5pPr>
            <a:lvl6pPr marL="2285943" indent="0" algn="ctr">
              <a:buNone/>
              <a:defRPr sz="1900"/>
            </a:lvl6pPr>
            <a:lvl7pPr marL="2743131" indent="0" algn="ctr">
              <a:buNone/>
              <a:defRPr sz="1900"/>
            </a:lvl7pPr>
            <a:lvl8pPr marL="3200320" indent="0" algn="ctr">
              <a:buNone/>
              <a:defRPr sz="1900"/>
            </a:lvl8pPr>
            <a:lvl9pPr marL="3657509" indent="0" algn="ctr">
              <a:buNone/>
              <a:defRPr sz="19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694223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4034244"/>
            <a:ext cx="9143999" cy="110928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"/>
            <a:ext cx="9144000" cy="4292387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742950"/>
            <a:ext cx="6858000" cy="19431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475488"/>
            <a:ext cx="228600" cy="1124712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08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6E015B08-6C1F-4B1F-8038-D3C209BA0D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4034244"/>
            <a:ext cx="9143999" cy="110928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A222F077-B5D5-442D-BB60-47BE1094D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"/>
            <a:ext cx="9144000" cy="4292387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742950"/>
            <a:ext cx="6858000" cy="19431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:a16="http://schemas.microsoft.com/office/drawing/2014/main" xmlns="" id="{4E78EDD8-13BF-4551-BD7B-C04131A68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475488"/>
            <a:ext cx="228600" cy="1124712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20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ая благодарност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:a16="http://schemas.microsoft.com/office/drawing/2014/main" xmlns="" id="{4016877F-9863-4CBC-B4AF-D4764DBA6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832" y="342900"/>
            <a:ext cx="6096257" cy="46863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9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xmlns="" id="{9070D0C4-1F90-4B84-B84E-8285FA0A01B0}"/>
              </a:ext>
            </a:extLst>
          </p:cNvPr>
          <p:cNvSpPr/>
          <p:nvPr userDrawn="1"/>
        </p:nvSpPr>
        <p:spPr>
          <a:xfrm rot="2232448">
            <a:off x="7091816" y="-694683"/>
            <a:ext cx="98579" cy="6532866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xmlns="" id="{B8546525-A0E6-4238-93BC-5D43C93A4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232448">
            <a:off x="6999614" y="-706335"/>
            <a:ext cx="129268" cy="655617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7" y="228600"/>
            <a:ext cx="6096257" cy="46863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33605" y="914425"/>
            <a:ext cx="5424349" cy="677729"/>
          </a:xfrm>
        </p:spPr>
        <p:txBody>
          <a:bodyPr rtlCol="0" anchor="t">
            <a:normAutofit/>
          </a:bodyPr>
          <a:lstStyle>
            <a:lvl1pPr algn="l">
              <a:defRPr lang="en-US" sz="51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905A207-2310-4F94-86E5-13B4CCC35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V="1">
            <a:off x="1171594" y="-85724"/>
            <a:ext cx="228598" cy="400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0086" y="26220"/>
            <a:ext cx="3883914" cy="511728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09433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ая благодарност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32EC3EF4-A2D5-4058-977A-74A37AC36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:a16="http://schemas.microsoft.com/office/drawing/2014/main" xmlns="" id="{4E7C74DD-4244-46B7-8336-30F7151DB2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6055913" y="2343150"/>
            <a:ext cx="1565759" cy="2453022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9DC663CF-0C67-4619-B40E-7832C4DA1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6" y="457200"/>
            <a:ext cx="5857875" cy="42291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72862" y="1428775"/>
            <a:ext cx="4398287" cy="1706429"/>
          </a:xfrm>
        </p:spPr>
        <p:txBody>
          <a:bodyPr rtlCol="0" anchor="ctr">
            <a:normAutofit/>
          </a:bodyPr>
          <a:lstStyle>
            <a:lvl1pPr algn="ctr">
              <a:defRPr lang="en-US" sz="51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536659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ая благодарность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018BFA80-A3BB-4316-BD6E-3E5F6B4D89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8F962CE0-5C0C-48F3-A07B-34E33D6704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1543050" y="350045"/>
            <a:ext cx="527506" cy="82642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654457EF-8A97-4FCA-9870-5095D09BF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6800850" y="3486152"/>
            <a:ext cx="857250" cy="1343025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:a16="http://schemas.microsoft.com/office/drawing/2014/main" xmlns="" id="{0CC06030-90E1-4B3F-AFDF-369354FBFE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6" y="457200"/>
            <a:ext cx="5857875" cy="42291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72862" y="1428775"/>
            <a:ext cx="4398287" cy="1706429"/>
          </a:xfrm>
        </p:spPr>
        <p:txBody>
          <a:bodyPr rtlCol="0" anchor="ctr">
            <a:normAutofit/>
          </a:bodyPr>
          <a:lstStyle>
            <a:lvl1pPr algn="ctr">
              <a:defRPr lang="en-US" sz="51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306535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ая благодарность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FC033E0E-968F-40A8-BE78-354499D7F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438106" y="-106837"/>
            <a:ext cx="913701" cy="4632832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B9454D95-B362-4CB6-B706-EB2022A3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43150" y="0"/>
            <a:ext cx="6800850" cy="51435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050" y="200025"/>
            <a:ext cx="3829050" cy="474345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0092" y="571500"/>
            <a:ext cx="3286125" cy="2571750"/>
          </a:xfrm>
        </p:spPr>
        <p:txBody>
          <a:bodyPr rtlCol="0" anchor="ctr">
            <a:normAutofit/>
          </a:bodyPr>
          <a:lstStyle>
            <a:lvl1pPr algn="ctr">
              <a:defRPr sz="5100" spc="200" baseline="0"/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235744" y="3714752"/>
            <a:ext cx="857250" cy="1343025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262430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ая благодарность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" y="0"/>
            <a:ext cx="6246965" cy="51435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457200"/>
            <a:ext cx="3486150" cy="42291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2975" y="1085850"/>
            <a:ext cx="3086100" cy="2971800"/>
          </a:xfrm>
        </p:spPr>
        <p:txBody>
          <a:bodyPr rtlCol="0" anchor="ctr">
            <a:normAutofit/>
          </a:bodyPr>
          <a:lstStyle>
            <a:lvl1pPr algn="ctr">
              <a:defRPr sz="5100" spc="200" baseline="0"/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8825" y="307183"/>
            <a:ext cx="914400" cy="30003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8825" y="4557715"/>
            <a:ext cx="914400" cy="30003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94022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 rot="1446526">
            <a:off x="1465805" y="-1214989"/>
            <a:ext cx="8556999" cy="7536772"/>
          </a:xfrm>
          <a:custGeom>
            <a:avLst/>
            <a:gdLst>
              <a:gd name="connsiteX0" fmla="*/ 5250556 w 11409332"/>
              <a:gd name="connsiteY0" fmla="*/ 1497852 h 10049029"/>
              <a:gd name="connsiteX1" fmla="*/ 8597673 w 11409332"/>
              <a:gd name="connsiteY1" fmla="*/ 0 h 10049029"/>
              <a:gd name="connsiteX2" fmla="*/ 8612355 w 11409332"/>
              <a:gd name="connsiteY2" fmla="*/ 4994 h 10049029"/>
              <a:gd name="connsiteX3" fmla="*/ 11409332 w 11409332"/>
              <a:gd name="connsiteY3" fmla="*/ 6255147 h 10049029"/>
              <a:gd name="connsiteX4" fmla="*/ 2931481 w 11409332"/>
              <a:gd name="connsiteY4" fmla="*/ 10049029 h 10049029"/>
              <a:gd name="connsiteX5" fmla="*/ 2823855 w 11409332"/>
              <a:gd name="connsiteY5" fmla="*/ 9993949 h 10049029"/>
              <a:gd name="connsiteX6" fmla="*/ 2721 w 11409332"/>
              <a:gd name="connsiteY6" fmla="*/ 5895423 h 10049029"/>
              <a:gd name="connsiteX7" fmla="*/ 5670246 w 11409332"/>
              <a:gd name="connsiteY7" fmla="*/ 4347137 h 10049029"/>
              <a:gd name="connsiteX8" fmla="*/ 5391953 w 11409332"/>
              <a:gd name="connsiteY8" fmla="*/ 1886707 h 1004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9332" h="10049029">
                <a:moveTo>
                  <a:pt x="5250556" y="1497852"/>
                </a:moveTo>
                <a:lnTo>
                  <a:pt x="8597673" y="0"/>
                </a:lnTo>
                <a:lnTo>
                  <a:pt x="8612355" y="4994"/>
                </a:lnTo>
                <a:lnTo>
                  <a:pt x="11409332" y="6255147"/>
                </a:lnTo>
                <a:lnTo>
                  <a:pt x="2931481" y="10049029"/>
                </a:lnTo>
                <a:lnTo>
                  <a:pt x="2823855" y="9993949"/>
                </a:lnTo>
                <a:cubicBezTo>
                  <a:pt x="522486" y="8738129"/>
                  <a:pt x="99912" y="6690197"/>
                  <a:pt x="2721" y="5895423"/>
                </a:cubicBezTo>
                <a:cubicBezTo>
                  <a:pt x="-132501" y="4789652"/>
                  <a:pt x="4812974" y="5272952"/>
                  <a:pt x="5670246" y="4347137"/>
                </a:cubicBezTo>
                <a:cubicBezTo>
                  <a:pt x="6045305" y="3942092"/>
                  <a:pt x="5754579" y="2907451"/>
                  <a:pt x="5391953" y="1886707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98095">
                <a:srgbClr val="C00000"/>
              </a:gs>
              <a:gs pos="70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56" tIns="34289" rIns="68556" bIns="34289" rtlCol="0" anchor="ctr">
            <a:noAutofit/>
          </a:bodyPr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5737" y="142879"/>
            <a:ext cx="8779670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083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 rot="6630985">
            <a:off x="1259159" y="-1524705"/>
            <a:ext cx="6772489" cy="9742370"/>
          </a:xfrm>
          <a:custGeom>
            <a:avLst/>
            <a:gdLst>
              <a:gd name="connsiteX0" fmla="*/ 1505103 w 9029985"/>
              <a:gd name="connsiteY0" fmla="*/ 11182811 h 12989827"/>
              <a:gd name="connsiteX1" fmla="*/ 0 w 9029985"/>
              <a:gd name="connsiteY1" fmla="*/ 7160744 h 12989827"/>
              <a:gd name="connsiteX2" fmla="*/ 23468 w 9029985"/>
              <a:gd name="connsiteY2" fmla="*/ 7062227 h 12989827"/>
              <a:gd name="connsiteX3" fmla="*/ 4611670 w 9029985"/>
              <a:gd name="connsiteY3" fmla="*/ 5519032 h 12989827"/>
              <a:gd name="connsiteX4" fmla="*/ 3815314 w 9029985"/>
              <a:gd name="connsiteY4" fmla="*/ 376048 h 12989827"/>
              <a:gd name="connsiteX5" fmla="*/ 3813000 w 9029985"/>
              <a:gd name="connsiteY5" fmla="*/ 353250 h 12989827"/>
              <a:gd name="connsiteX6" fmla="*/ 4756985 w 9029985"/>
              <a:gd name="connsiteY6" fmla="*/ 0 h 12989827"/>
              <a:gd name="connsiteX7" fmla="*/ 9029985 w 9029985"/>
              <a:gd name="connsiteY7" fmla="*/ 11418683 h 12989827"/>
              <a:gd name="connsiteX8" fmla="*/ 4831438 w 9029985"/>
              <a:gd name="connsiteY8" fmla="*/ 12989827 h 12989827"/>
              <a:gd name="connsiteX9" fmla="*/ 4659006 w 9029985"/>
              <a:gd name="connsiteY9" fmla="*/ 12959622 h 12989827"/>
              <a:gd name="connsiteX10" fmla="*/ 1636377 w 9029985"/>
              <a:gd name="connsiteY10" fmla="*/ 11333099 h 1298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29985" h="12989827">
                <a:moveTo>
                  <a:pt x="1505103" y="11182811"/>
                </a:moveTo>
                <a:lnTo>
                  <a:pt x="0" y="7160744"/>
                </a:lnTo>
                <a:lnTo>
                  <a:pt x="23468" y="7062227"/>
                </a:lnTo>
                <a:cubicBezTo>
                  <a:pt x="377661" y="6083939"/>
                  <a:pt x="3957343" y="6504736"/>
                  <a:pt x="4611670" y="5519032"/>
                </a:cubicBezTo>
                <a:cubicBezTo>
                  <a:pt x="5156943" y="4697610"/>
                  <a:pt x="3973750" y="1596170"/>
                  <a:pt x="3815314" y="376048"/>
                </a:cubicBezTo>
                <a:lnTo>
                  <a:pt x="3813000" y="353250"/>
                </a:lnTo>
                <a:lnTo>
                  <a:pt x="4756985" y="0"/>
                </a:lnTo>
                <a:lnTo>
                  <a:pt x="9029985" y="11418683"/>
                </a:lnTo>
                <a:lnTo>
                  <a:pt x="4831438" y="12989827"/>
                </a:lnTo>
                <a:lnTo>
                  <a:pt x="4659006" y="12959622"/>
                </a:lnTo>
                <a:cubicBezTo>
                  <a:pt x="3286832" y="12689121"/>
                  <a:pt x="2319399" y="12073280"/>
                  <a:pt x="1636377" y="11333099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98095">
                <a:srgbClr val="C00000"/>
              </a:gs>
              <a:gs pos="70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56" tIns="34289" rIns="68556" bIns="34289" rtlCol="0" anchor="ctr">
            <a:noAutofit/>
          </a:bodyPr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47" y="142879"/>
            <a:ext cx="8779669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1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FC033E0E-968F-40A8-BE78-354499D7F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438106" y="-106837"/>
            <a:ext cx="913701" cy="4632832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B9454D95-B362-4CB6-B706-EB2022A3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43150" y="0"/>
            <a:ext cx="6800850" cy="51435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050" y="200025"/>
            <a:ext cx="3829050" cy="474345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092" y="571500"/>
            <a:ext cx="3286125" cy="2571750"/>
          </a:xfrm>
        </p:spPr>
        <p:txBody>
          <a:bodyPr rtlCol="0" anchor="ctr">
            <a:normAutofit/>
          </a:bodyPr>
          <a:lstStyle>
            <a:lvl1pPr algn="ctr">
              <a:defRPr sz="5100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700092" y="3257552"/>
            <a:ext cx="3286125" cy="1016799"/>
          </a:xfrm>
        </p:spPr>
        <p:txBody>
          <a:bodyPr lIns="91438" rIns="91438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900"/>
            </a:lvl4pPr>
            <a:lvl5pPr marL="1828754" indent="0" algn="ctr">
              <a:buNone/>
              <a:defRPr sz="1900"/>
            </a:lvl5pPr>
            <a:lvl6pPr marL="2285943" indent="0" algn="ctr">
              <a:buNone/>
              <a:defRPr sz="1900"/>
            </a:lvl6pPr>
            <a:lvl7pPr marL="2743131" indent="0" algn="ctr">
              <a:buNone/>
              <a:defRPr sz="1900"/>
            </a:lvl7pPr>
            <a:lvl8pPr marL="3200320" indent="0" algn="ctr">
              <a:buNone/>
              <a:defRPr sz="1900"/>
            </a:lvl8pPr>
            <a:lvl9pPr marL="3657509" indent="0" algn="ctr">
              <a:buNone/>
              <a:defRPr sz="19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235744" y="3714752"/>
            <a:ext cx="857250" cy="1343025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185987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 rot="9000000">
            <a:off x="-1108302" y="-1321635"/>
            <a:ext cx="8769845" cy="7370651"/>
          </a:xfrm>
          <a:custGeom>
            <a:avLst/>
            <a:gdLst>
              <a:gd name="connsiteX0" fmla="*/ 8054285 w 11693126"/>
              <a:gd name="connsiteY0" fmla="*/ 9827535 h 9827535"/>
              <a:gd name="connsiteX1" fmla="*/ 0 w 11693126"/>
              <a:gd name="connsiteY1" fmla="*/ 5177391 h 9827535"/>
              <a:gd name="connsiteX2" fmla="*/ 46922 w 11693126"/>
              <a:gd name="connsiteY2" fmla="*/ 5145971 h 9827535"/>
              <a:gd name="connsiteX3" fmla="*/ 5513549 w 11693126"/>
              <a:gd name="connsiteY3" fmla="*/ 3954045 h 9827535"/>
              <a:gd name="connsiteX4" fmla="*/ 4766193 w 11693126"/>
              <a:gd name="connsiteY4" fmla="*/ 52919 h 9827535"/>
              <a:gd name="connsiteX5" fmla="*/ 4748495 w 11693126"/>
              <a:gd name="connsiteY5" fmla="*/ 0 h 9827535"/>
              <a:gd name="connsiteX6" fmla="*/ 11693126 w 11693126"/>
              <a:gd name="connsiteY6" fmla="*/ 4009485 h 9827535"/>
              <a:gd name="connsiteX7" fmla="*/ 11693126 w 11693126"/>
              <a:gd name="connsiteY7" fmla="*/ 4009486 h 9827535"/>
              <a:gd name="connsiteX8" fmla="*/ 11483284 w 11693126"/>
              <a:gd name="connsiteY8" fmla="*/ 3888334 h 982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3126" h="9827535">
                <a:moveTo>
                  <a:pt x="8054285" y="9827535"/>
                </a:moveTo>
                <a:lnTo>
                  <a:pt x="0" y="5177391"/>
                </a:lnTo>
                <a:lnTo>
                  <a:pt x="46922" y="5145971"/>
                </a:lnTo>
                <a:cubicBezTo>
                  <a:pt x="1097595" y="4541281"/>
                  <a:pt x="4780453" y="4774447"/>
                  <a:pt x="5513549" y="3954045"/>
                </a:cubicBezTo>
                <a:cubicBezTo>
                  <a:pt x="6056583" y="3346339"/>
                  <a:pt x="5222522" y="1389184"/>
                  <a:pt x="4766193" y="52919"/>
                </a:cubicBezTo>
                <a:lnTo>
                  <a:pt x="4748495" y="0"/>
                </a:lnTo>
                <a:lnTo>
                  <a:pt x="11693126" y="4009485"/>
                </a:lnTo>
                <a:lnTo>
                  <a:pt x="11693126" y="4009486"/>
                </a:lnTo>
                <a:lnTo>
                  <a:pt x="11483284" y="3888334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98095">
                <a:srgbClr val="C00000"/>
              </a:gs>
              <a:gs pos="70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56" tIns="34289" rIns="68556" bIns="34289" rtlCol="0" anchor="ctr">
            <a:noAutofit/>
          </a:bodyPr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5737" y="142879"/>
            <a:ext cx="8779670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30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15910471">
            <a:off x="2011942" y="-1844516"/>
            <a:ext cx="5790164" cy="8880645"/>
          </a:xfrm>
          <a:custGeom>
            <a:avLst/>
            <a:gdLst>
              <a:gd name="connsiteX0" fmla="*/ 7720219 w 7720219"/>
              <a:gd name="connsiteY0" fmla="*/ 1339505 h 11840860"/>
              <a:gd name="connsiteX1" fmla="*/ 6833692 w 7720219"/>
              <a:gd name="connsiteY1" fmla="*/ 11840860 h 11840860"/>
              <a:gd name="connsiteX2" fmla="*/ 0 w 7720219"/>
              <a:gd name="connsiteY2" fmla="*/ 11263958 h 11840860"/>
              <a:gd name="connsiteX3" fmla="*/ 554589 w 7720219"/>
              <a:gd name="connsiteY3" fmla="*/ 4694579 h 11840860"/>
              <a:gd name="connsiteX4" fmla="*/ 709967 w 7720219"/>
              <a:gd name="connsiteY4" fmla="*/ 4547040 h 11840860"/>
              <a:gd name="connsiteX5" fmla="*/ 1628354 w 7720219"/>
              <a:gd name="connsiteY5" fmla="*/ 3422662 h 11840860"/>
              <a:gd name="connsiteX6" fmla="*/ 1812881 w 7720219"/>
              <a:gd name="connsiteY6" fmla="*/ 60697 h 11840860"/>
              <a:gd name="connsiteX7" fmla="*/ 7535417 w 7720219"/>
              <a:gd name="connsiteY7" fmla="*/ 1189917 h 1184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0219" h="11840860">
                <a:moveTo>
                  <a:pt x="7720219" y="1339505"/>
                </a:moveTo>
                <a:lnTo>
                  <a:pt x="6833692" y="11840860"/>
                </a:lnTo>
                <a:lnTo>
                  <a:pt x="0" y="11263958"/>
                </a:lnTo>
                <a:lnTo>
                  <a:pt x="554589" y="4694579"/>
                </a:lnTo>
                <a:lnTo>
                  <a:pt x="709967" y="4547040"/>
                </a:lnTo>
                <a:cubicBezTo>
                  <a:pt x="1120716" y="4146930"/>
                  <a:pt x="1460037" y="3767571"/>
                  <a:pt x="1628354" y="3422662"/>
                </a:cubicBezTo>
                <a:cubicBezTo>
                  <a:pt x="2301621" y="2043023"/>
                  <a:pt x="617852" y="-417352"/>
                  <a:pt x="1812881" y="60697"/>
                </a:cubicBezTo>
                <a:cubicBezTo>
                  <a:pt x="2559773" y="359478"/>
                  <a:pt x="5663682" y="-175561"/>
                  <a:pt x="7535417" y="1189917"/>
                </a:cubicBezTo>
                <a:close/>
              </a:path>
            </a:pathLst>
          </a:custGeom>
          <a:gradFill flip="none" rotWithShape="1">
            <a:gsLst>
              <a:gs pos="80000">
                <a:srgbClr val="C00000"/>
              </a:gs>
              <a:gs pos="38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56" tIns="34289" rIns="68556" bIns="34289" rtlCol="0" anchor="ctr">
            <a:noAutofit/>
          </a:bodyPr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738" y="142879"/>
            <a:ext cx="8772525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474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вал 4"/>
          <p:cNvSpPr/>
          <p:nvPr/>
        </p:nvSpPr>
        <p:spPr>
          <a:xfrm rot="9000000">
            <a:off x="-858128" y="-2292379"/>
            <a:ext cx="8587554" cy="8798569"/>
          </a:xfrm>
          <a:custGeom>
            <a:avLst/>
            <a:gdLst>
              <a:gd name="connsiteX0" fmla="*/ 0 w 11120283"/>
              <a:gd name="connsiteY0" fmla="*/ 5058697 h 10117393"/>
              <a:gd name="connsiteX1" fmla="*/ 5560142 w 11120283"/>
              <a:gd name="connsiteY1" fmla="*/ 0 h 10117393"/>
              <a:gd name="connsiteX2" fmla="*/ 11120284 w 11120283"/>
              <a:gd name="connsiteY2" fmla="*/ 5058697 h 10117393"/>
              <a:gd name="connsiteX3" fmla="*/ 5560142 w 11120283"/>
              <a:gd name="connsiteY3" fmla="*/ 10117394 h 10117393"/>
              <a:gd name="connsiteX4" fmla="*/ 0 w 11120283"/>
              <a:gd name="connsiteY4" fmla="*/ 5058697 h 10117393"/>
              <a:gd name="connsiteX0" fmla="*/ 634 w 11120918"/>
              <a:gd name="connsiteY0" fmla="*/ 5120733 h 10179430"/>
              <a:gd name="connsiteX1" fmla="*/ 5840995 w 11120918"/>
              <a:gd name="connsiteY1" fmla="*/ 2480772 h 10179430"/>
              <a:gd name="connsiteX2" fmla="*/ 5560776 w 11120918"/>
              <a:gd name="connsiteY2" fmla="*/ 62036 h 10179430"/>
              <a:gd name="connsiteX3" fmla="*/ 11120918 w 11120918"/>
              <a:gd name="connsiteY3" fmla="*/ 5120733 h 10179430"/>
              <a:gd name="connsiteX4" fmla="*/ 5560776 w 11120918"/>
              <a:gd name="connsiteY4" fmla="*/ 10179430 h 10179430"/>
              <a:gd name="connsiteX5" fmla="*/ 634 w 11120918"/>
              <a:gd name="connsiteY5" fmla="*/ 5120733 h 10179430"/>
              <a:gd name="connsiteX0" fmla="*/ 1301 w 11121585"/>
              <a:gd name="connsiteY0" fmla="*/ 5090480 h 10149177"/>
              <a:gd name="connsiteX1" fmla="*/ 5045249 w 11121585"/>
              <a:gd name="connsiteY1" fmla="*/ 3040454 h 10149177"/>
              <a:gd name="connsiteX2" fmla="*/ 5561443 w 11121585"/>
              <a:gd name="connsiteY2" fmla="*/ 31783 h 10149177"/>
              <a:gd name="connsiteX3" fmla="*/ 11121585 w 11121585"/>
              <a:gd name="connsiteY3" fmla="*/ 5090480 h 10149177"/>
              <a:gd name="connsiteX4" fmla="*/ 5561443 w 11121585"/>
              <a:gd name="connsiteY4" fmla="*/ 10149177 h 10149177"/>
              <a:gd name="connsiteX5" fmla="*/ 1301 w 11121585"/>
              <a:gd name="connsiteY5" fmla="*/ 5090480 h 10149177"/>
              <a:gd name="connsiteX0" fmla="*/ 1301 w 11121585"/>
              <a:gd name="connsiteY0" fmla="*/ 5528556 h 10587253"/>
              <a:gd name="connsiteX1" fmla="*/ 5045249 w 11121585"/>
              <a:gd name="connsiteY1" fmla="*/ 3478530 h 10587253"/>
              <a:gd name="connsiteX2" fmla="*/ 3850630 w 11121585"/>
              <a:gd name="connsiteY2" fmla="*/ 27408 h 10587253"/>
              <a:gd name="connsiteX3" fmla="*/ 11121585 w 11121585"/>
              <a:gd name="connsiteY3" fmla="*/ 5528556 h 10587253"/>
              <a:gd name="connsiteX4" fmla="*/ 5561443 w 11121585"/>
              <a:gd name="connsiteY4" fmla="*/ 10587253 h 10587253"/>
              <a:gd name="connsiteX5" fmla="*/ 1301 w 11121585"/>
              <a:gd name="connsiteY5" fmla="*/ 5528556 h 10587253"/>
              <a:gd name="connsiteX0" fmla="*/ 1301 w 11121585"/>
              <a:gd name="connsiteY0" fmla="*/ 5528556 h 10588352"/>
              <a:gd name="connsiteX1" fmla="*/ 5045249 w 11121585"/>
              <a:gd name="connsiteY1" fmla="*/ 3478530 h 10588352"/>
              <a:gd name="connsiteX2" fmla="*/ 3850630 w 11121585"/>
              <a:gd name="connsiteY2" fmla="*/ 27408 h 10588352"/>
              <a:gd name="connsiteX3" fmla="*/ 11121585 w 11121585"/>
              <a:gd name="connsiteY3" fmla="*/ 5528556 h 10588352"/>
              <a:gd name="connsiteX4" fmla="*/ 5561443 w 11121585"/>
              <a:gd name="connsiteY4" fmla="*/ 10587253 h 10588352"/>
              <a:gd name="connsiteX5" fmla="*/ 1301 w 11121585"/>
              <a:gd name="connsiteY5" fmla="*/ 5528556 h 10588352"/>
              <a:gd name="connsiteX0" fmla="*/ 4000 w 11124284"/>
              <a:gd name="connsiteY0" fmla="*/ 5506243 h 10566039"/>
              <a:gd name="connsiteX1" fmla="*/ 4687119 w 11124284"/>
              <a:gd name="connsiteY1" fmla="*/ 4522953 h 10566039"/>
              <a:gd name="connsiteX2" fmla="*/ 3853329 w 11124284"/>
              <a:gd name="connsiteY2" fmla="*/ 5095 h 10566039"/>
              <a:gd name="connsiteX3" fmla="*/ 11124284 w 11124284"/>
              <a:gd name="connsiteY3" fmla="*/ 5506243 h 10566039"/>
              <a:gd name="connsiteX4" fmla="*/ 5564142 w 11124284"/>
              <a:gd name="connsiteY4" fmla="*/ 10564940 h 10566039"/>
              <a:gd name="connsiteX5" fmla="*/ 4000 w 11124284"/>
              <a:gd name="connsiteY5" fmla="*/ 5506243 h 10566039"/>
              <a:gd name="connsiteX0" fmla="*/ 4000 w 11291130"/>
              <a:gd name="connsiteY0" fmla="*/ 5506243 h 10566039"/>
              <a:gd name="connsiteX1" fmla="*/ 4687119 w 11291130"/>
              <a:gd name="connsiteY1" fmla="*/ 4522953 h 10566039"/>
              <a:gd name="connsiteX2" fmla="*/ 3853329 w 11291130"/>
              <a:gd name="connsiteY2" fmla="*/ 5095 h 10566039"/>
              <a:gd name="connsiteX3" fmla="*/ 11124284 w 11291130"/>
              <a:gd name="connsiteY3" fmla="*/ 5506243 h 10566039"/>
              <a:gd name="connsiteX4" fmla="*/ 5564142 w 11291130"/>
              <a:gd name="connsiteY4" fmla="*/ 10564940 h 10566039"/>
              <a:gd name="connsiteX5" fmla="*/ 4000 w 11291130"/>
              <a:gd name="connsiteY5" fmla="*/ 5506243 h 10566039"/>
              <a:gd name="connsiteX0" fmla="*/ 2941 w 12733394"/>
              <a:gd name="connsiteY0" fmla="*/ 5932938 h 10565952"/>
              <a:gd name="connsiteX1" fmla="*/ 6129382 w 12733394"/>
              <a:gd name="connsiteY1" fmla="*/ 4522953 h 10565952"/>
              <a:gd name="connsiteX2" fmla="*/ 5295592 w 12733394"/>
              <a:gd name="connsiteY2" fmla="*/ 5095 h 10565952"/>
              <a:gd name="connsiteX3" fmla="*/ 12566547 w 12733394"/>
              <a:gd name="connsiteY3" fmla="*/ 5506243 h 10565952"/>
              <a:gd name="connsiteX4" fmla="*/ 7006405 w 12733394"/>
              <a:gd name="connsiteY4" fmla="*/ 10564940 h 10565952"/>
              <a:gd name="connsiteX5" fmla="*/ 2941 w 12733394"/>
              <a:gd name="connsiteY5" fmla="*/ 5932938 h 10565952"/>
              <a:gd name="connsiteX0" fmla="*/ 2941 w 12733394"/>
              <a:gd name="connsiteY0" fmla="*/ 5932938 h 10606529"/>
              <a:gd name="connsiteX1" fmla="*/ 6129382 w 12733394"/>
              <a:gd name="connsiteY1" fmla="*/ 4522953 h 10606529"/>
              <a:gd name="connsiteX2" fmla="*/ 5295592 w 12733394"/>
              <a:gd name="connsiteY2" fmla="*/ 5095 h 10606529"/>
              <a:gd name="connsiteX3" fmla="*/ 12566547 w 12733394"/>
              <a:gd name="connsiteY3" fmla="*/ 5506243 h 10606529"/>
              <a:gd name="connsiteX4" fmla="*/ 7006405 w 12733394"/>
              <a:gd name="connsiteY4" fmla="*/ 10564940 h 10606529"/>
              <a:gd name="connsiteX5" fmla="*/ 2941 w 12733394"/>
              <a:gd name="connsiteY5" fmla="*/ 5932938 h 1060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3394" h="10606529">
                <a:moveTo>
                  <a:pt x="2941" y="5932938"/>
                </a:moveTo>
                <a:cubicBezTo>
                  <a:pt x="-143230" y="4925940"/>
                  <a:pt x="5202692" y="5366069"/>
                  <a:pt x="6129382" y="4522953"/>
                </a:cubicBezTo>
                <a:cubicBezTo>
                  <a:pt x="7056072" y="3679837"/>
                  <a:pt x="4222731" y="-158787"/>
                  <a:pt x="5295592" y="5095"/>
                </a:cubicBezTo>
                <a:cubicBezTo>
                  <a:pt x="6368453" y="168977"/>
                  <a:pt x="13944264" y="-34443"/>
                  <a:pt x="12566547" y="5506243"/>
                </a:cubicBezTo>
                <a:cubicBezTo>
                  <a:pt x="12566547" y="8300084"/>
                  <a:pt x="13036671" y="10973854"/>
                  <a:pt x="7006405" y="10564940"/>
                </a:cubicBezTo>
                <a:cubicBezTo>
                  <a:pt x="976139" y="10156026"/>
                  <a:pt x="149112" y="6939936"/>
                  <a:pt x="2941" y="5932938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98095">
                <a:srgbClr val="C00000"/>
              </a:gs>
              <a:gs pos="70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745" y="142879"/>
            <a:ext cx="8786813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31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вал 4"/>
          <p:cNvSpPr/>
          <p:nvPr/>
        </p:nvSpPr>
        <p:spPr>
          <a:xfrm rot="9000000">
            <a:off x="-858128" y="-2292379"/>
            <a:ext cx="8587554" cy="8798569"/>
          </a:xfrm>
          <a:custGeom>
            <a:avLst/>
            <a:gdLst>
              <a:gd name="connsiteX0" fmla="*/ 0 w 11120283"/>
              <a:gd name="connsiteY0" fmla="*/ 5058697 h 10117393"/>
              <a:gd name="connsiteX1" fmla="*/ 5560142 w 11120283"/>
              <a:gd name="connsiteY1" fmla="*/ 0 h 10117393"/>
              <a:gd name="connsiteX2" fmla="*/ 11120284 w 11120283"/>
              <a:gd name="connsiteY2" fmla="*/ 5058697 h 10117393"/>
              <a:gd name="connsiteX3" fmla="*/ 5560142 w 11120283"/>
              <a:gd name="connsiteY3" fmla="*/ 10117394 h 10117393"/>
              <a:gd name="connsiteX4" fmla="*/ 0 w 11120283"/>
              <a:gd name="connsiteY4" fmla="*/ 5058697 h 10117393"/>
              <a:gd name="connsiteX0" fmla="*/ 634 w 11120918"/>
              <a:gd name="connsiteY0" fmla="*/ 5120733 h 10179430"/>
              <a:gd name="connsiteX1" fmla="*/ 5840995 w 11120918"/>
              <a:gd name="connsiteY1" fmla="*/ 2480772 h 10179430"/>
              <a:gd name="connsiteX2" fmla="*/ 5560776 w 11120918"/>
              <a:gd name="connsiteY2" fmla="*/ 62036 h 10179430"/>
              <a:gd name="connsiteX3" fmla="*/ 11120918 w 11120918"/>
              <a:gd name="connsiteY3" fmla="*/ 5120733 h 10179430"/>
              <a:gd name="connsiteX4" fmla="*/ 5560776 w 11120918"/>
              <a:gd name="connsiteY4" fmla="*/ 10179430 h 10179430"/>
              <a:gd name="connsiteX5" fmla="*/ 634 w 11120918"/>
              <a:gd name="connsiteY5" fmla="*/ 5120733 h 10179430"/>
              <a:gd name="connsiteX0" fmla="*/ 1301 w 11121585"/>
              <a:gd name="connsiteY0" fmla="*/ 5090480 h 10149177"/>
              <a:gd name="connsiteX1" fmla="*/ 5045249 w 11121585"/>
              <a:gd name="connsiteY1" fmla="*/ 3040454 h 10149177"/>
              <a:gd name="connsiteX2" fmla="*/ 5561443 w 11121585"/>
              <a:gd name="connsiteY2" fmla="*/ 31783 h 10149177"/>
              <a:gd name="connsiteX3" fmla="*/ 11121585 w 11121585"/>
              <a:gd name="connsiteY3" fmla="*/ 5090480 h 10149177"/>
              <a:gd name="connsiteX4" fmla="*/ 5561443 w 11121585"/>
              <a:gd name="connsiteY4" fmla="*/ 10149177 h 10149177"/>
              <a:gd name="connsiteX5" fmla="*/ 1301 w 11121585"/>
              <a:gd name="connsiteY5" fmla="*/ 5090480 h 10149177"/>
              <a:gd name="connsiteX0" fmla="*/ 1301 w 11121585"/>
              <a:gd name="connsiteY0" fmla="*/ 5528556 h 10587253"/>
              <a:gd name="connsiteX1" fmla="*/ 5045249 w 11121585"/>
              <a:gd name="connsiteY1" fmla="*/ 3478530 h 10587253"/>
              <a:gd name="connsiteX2" fmla="*/ 3850630 w 11121585"/>
              <a:gd name="connsiteY2" fmla="*/ 27408 h 10587253"/>
              <a:gd name="connsiteX3" fmla="*/ 11121585 w 11121585"/>
              <a:gd name="connsiteY3" fmla="*/ 5528556 h 10587253"/>
              <a:gd name="connsiteX4" fmla="*/ 5561443 w 11121585"/>
              <a:gd name="connsiteY4" fmla="*/ 10587253 h 10587253"/>
              <a:gd name="connsiteX5" fmla="*/ 1301 w 11121585"/>
              <a:gd name="connsiteY5" fmla="*/ 5528556 h 10587253"/>
              <a:gd name="connsiteX0" fmla="*/ 1301 w 11121585"/>
              <a:gd name="connsiteY0" fmla="*/ 5528556 h 10588352"/>
              <a:gd name="connsiteX1" fmla="*/ 5045249 w 11121585"/>
              <a:gd name="connsiteY1" fmla="*/ 3478530 h 10588352"/>
              <a:gd name="connsiteX2" fmla="*/ 3850630 w 11121585"/>
              <a:gd name="connsiteY2" fmla="*/ 27408 h 10588352"/>
              <a:gd name="connsiteX3" fmla="*/ 11121585 w 11121585"/>
              <a:gd name="connsiteY3" fmla="*/ 5528556 h 10588352"/>
              <a:gd name="connsiteX4" fmla="*/ 5561443 w 11121585"/>
              <a:gd name="connsiteY4" fmla="*/ 10587253 h 10588352"/>
              <a:gd name="connsiteX5" fmla="*/ 1301 w 11121585"/>
              <a:gd name="connsiteY5" fmla="*/ 5528556 h 10588352"/>
              <a:gd name="connsiteX0" fmla="*/ 4000 w 11124284"/>
              <a:gd name="connsiteY0" fmla="*/ 5506243 h 10566039"/>
              <a:gd name="connsiteX1" fmla="*/ 4687119 w 11124284"/>
              <a:gd name="connsiteY1" fmla="*/ 4522953 h 10566039"/>
              <a:gd name="connsiteX2" fmla="*/ 3853329 w 11124284"/>
              <a:gd name="connsiteY2" fmla="*/ 5095 h 10566039"/>
              <a:gd name="connsiteX3" fmla="*/ 11124284 w 11124284"/>
              <a:gd name="connsiteY3" fmla="*/ 5506243 h 10566039"/>
              <a:gd name="connsiteX4" fmla="*/ 5564142 w 11124284"/>
              <a:gd name="connsiteY4" fmla="*/ 10564940 h 10566039"/>
              <a:gd name="connsiteX5" fmla="*/ 4000 w 11124284"/>
              <a:gd name="connsiteY5" fmla="*/ 5506243 h 10566039"/>
              <a:gd name="connsiteX0" fmla="*/ 4000 w 11291130"/>
              <a:gd name="connsiteY0" fmla="*/ 5506243 h 10566039"/>
              <a:gd name="connsiteX1" fmla="*/ 4687119 w 11291130"/>
              <a:gd name="connsiteY1" fmla="*/ 4522953 h 10566039"/>
              <a:gd name="connsiteX2" fmla="*/ 3853329 w 11291130"/>
              <a:gd name="connsiteY2" fmla="*/ 5095 h 10566039"/>
              <a:gd name="connsiteX3" fmla="*/ 11124284 w 11291130"/>
              <a:gd name="connsiteY3" fmla="*/ 5506243 h 10566039"/>
              <a:gd name="connsiteX4" fmla="*/ 5564142 w 11291130"/>
              <a:gd name="connsiteY4" fmla="*/ 10564940 h 10566039"/>
              <a:gd name="connsiteX5" fmla="*/ 4000 w 11291130"/>
              <a:gd name="connsiteY5" fmla="*/ 5506243 h 10566039"/>
              <a:gd name="connsiteX0" fmla="*/ 2941 w 12733394"/>
              <a:gd name="connsiteY0" fmla="*/ 5932938 h 10565952"/>
              <a:gd name="connsiteX1" fmla="*/ 6129382 w 12733394"/>
              <a:gd name="connsiteY1" fmla="*/ 4522953 h 10565952"/>
              <a:gd name="connsiteX2" fmla="*/ 5295592 w 12733394"/>
              <a:gd name="connsiteY2" fmla="*/ 5095 h 10565952"/>
              <a:gd name="connsiteX3" fmla="*/ 12566547 w 12733394"/>
              <a:gd name="connsiteY3" fmla="*/ 5506243 h 10565952"/>
              <a:gd name="connsiteX4" fmla="*/ 7006405 w 12733394"/>
              <a:gd name="connsiteY4" fmla="*/ 10564940 h 10565952"/>
              <a:gd name="connsiteX5" fmla="*/ 2941 w 12733394"/>
              <a:gd name="connsiteY5" fmla="*/ 5932938 h 10565952"/>
              <a:gd name="connsiteX0" fmla="*/ 2941 w 12733394"/>
              <a:gd name="connsiteY0" fmla="*/ 5932938 h 10606529"/>
              <a:gd name="connsiteX1" fmla="*/ 6129382 w 12733394"/>
              <a:gd name="connsiteY1" fmla="*/ 4522953 h 10606529"/>
              <a:gd name="connsiteX2" fmla="*/ 5295592 w 12733394"/>
              <a:gd name="connsiteY2" fmla="*/ 5095 h 10606529"/>
              <a:gd name="connsiteX3" fmla="*/ 12566547 w 12733394"/>
              <a:gd name="connsiteY3" fmla="*/ 5506243 h 10606529"/>
              <a:gd name="connsiteX4" fmla="*/ 7006405 w 12733394"/>
              <a:gd name="connsiteY4" fmla="*/ 10564940 h 10606529"/>
              <a:gd name="connsiteX5" fmla="*/ 2941 w 12733394"/>
              <a:gd name="connsiteY5" fmla="*/ 5932938 h 1060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3394" h="10606529">
                <a:moveTo>
                  <a:pt x="2941" y="5932938"/>
                </a:moveTo>
                <a:cubicBezTo>
                  <a:pt x="-143230" y="4925940"/>
                  <a:pt x="5202692" y="5366069"/>
                  <a:pt x="6129382" y="4522953"/>
                </a:cubicBezTo>
                <a:cubicBezTo>
                  <a:pt x="7056072" y="3679837"/>
                  <a:pt x="4222731" y="-158787"/>
                  <a:pt x="5295592" y="5095"/>
                </a:cubicBezTo>
                <a:cubicBezTo>
                  <a:pt x="6368453" y="168977"/>
                  <a:pt x="13944264" y="-34443"/>
                  <a:pt x="12566547" y="5506243"/>
                </a:cubicBezTo>
                <a:cubicBezTo>
                  <a:pt x="12566547" y="8300084"/>
                  <a:pt x="13036671" y="10973854"/>
                  <a:pt x="7006405" y="10564940"/>
                </a:cubicBezTo>
                <a:cubicBezTo>
                  <a:pt x="976139" y="10156026"/>
                  <a:pt x="149112" y="6939936"/>
                  <a:pt x="2941" y="5932938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98095">
                <a:srgbClr val="C00000"/>
              </a:gs>
              <a:gs pos="70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738" y="142879"/>
            <a:ext cx="8601075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342758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37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28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1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72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931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260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A623EB06-2F79-4698-807D-96A58B4F1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" y="0"/>
            <a:ext cx="6246965" cy="51435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FF9E63E5-568A-4FA2-9851-E5BFA12B8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457200"/>
            <a:ext cx="3486150" cy="42291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085850"/>
            <a:ext cx="3086100" cy="2971800"/>
          </a:xfrm>
        </p:spPr>
        <p:txBody>
          <a:bodyPr rtlCol="0" anchor="ctr">
            <a:normAutofit/>
          </a:bodyPr>
          <a:lstStyle>
            <a:lvl1pPr algn="ctr">
              <a:defRPr sz="5100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4543425" y="3371851"/>
            <a:ext cx="3657600" cy="457200"/>
          </a:xfrm>
        </p:spPr>
        <p:txBody>
          <a:bodyPr lIns="91438" rIns="91438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9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900"/>
            </a:lvl4pPr>
            <a:lvl5pPr marL="1828754" indent="0" algn="ctr">
              <a:buNone/>
              <a:defRPr sz="1900"/>
            </a:lvl5pPr>
            <a:lvl6pPr marL="2285943" indent="0" algn="ctr">
              <a:buNone/>
              <a:defRPr sz="1900"/>
            </a:lvl6pPr>
            <a:lvl7pPr marL="2743131" indent="0" algn="ctr">
              <a:buNone/>
              <a:defRPr sz="1900"/>
            </a:lvl7pPr>
            <a:lvl8pPr marL="3200320" indent="0" algn="ctr">
              <a:buNone/>
              <a:defRPr sz="1900"/>
            </a:lvl8pPr>
            <a:lvl9pPr marL="3657509" indent="0" algn="ctr">
              <a:buNone/>
              <a:defRPr sz="19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xmlns="" id="{D6D785D2-DAEB-48F3-AB8A-2954F03AC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8825" y="307183"/>
            <a:ext cx="914400" cy="30003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:a16="http://schemas.microsoft.com/office/drawing/2014/main" xmlns="" id="{BB42ECCE-195D-45F5-94EB-137CEFCFE9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8825" y="4557715"/>
            <a:ext cx="914400" cy="30003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37554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557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41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50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 rot="1446526">
            <a:off x="1465805" y="-1214989"/>
            <a:ext cx="8556999" cy="7536772"/>
          </a:xfrm>
          <a:custGeom>
            <a:avLst/>
            <a:gdLst>
              <a:gd name="connsiteX0" fmla="*/ 5250556 w 11409332"/>
              <a:gd name="connsiteY0" fmla="*/ 1497852 h 10049029"/>
              <a:gd name="connsiteX1" fmla="*/ 8597673 w 11409332"/>
              <a:gd name="connsiteY1" fmla="*/ 0 h 10049029"/>
              <a:gd name="connsiteX2" fmla="*/ 8612355 w 11409332"/>
              <a:gd name="connsiteY2" fmla="*/ 4994 h 10049029"/>
              <a:gd name="connsiteX3" fmla="*/ 11409332 w 11409332"/>
              <a:gd name="connsiteY3" fmla="*/ 6255147 h 10049029"/>
              <a:gd name="connsiteX4" fmla="*/ 2931481 w 11409332"/>
              <a:gd name="connsiteY4" fmla="*/ 10049029 h 10049029"/>
              <a:gd name="connsiteX5" fmla="*/ 2823855 w 11409332"/>
              <a:gd name="connsiteY5" fmla="*/ 9993949 h 10049029"/>
              <a:gd name="connsiteX6" fmla="*/ 2721 w 11409332"/>
              <a:gd name="connsiteY6" fmla="*/ 5895423 h 10049029"/>
              <a:gd name="connsiteX7" fmla="*/ 5670246 w 11409332"/>
              <a:gd name="connsiteY7" fmla="*/ 4347137 h 10049029"/>
              <a:gd name="connsiteX8" fmla="*/ 5391953 w 11409332"/>
              <a:gd name="connsiteY8" fmla="*/ 1886707 h 1004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09332" h="10049029">
                <a:moveTo>
                  <a:pt x="5250556" y="1497852"/>
                </a:moveTo>
                <a:lnTo>
                  <a:pt x="8597673" y="0"/>
                </a:lnTo>
                <a:lnTo>
                  <a:pt x="8612355" y="4994"/>
                </a:lnTo>
                <a:lnTo>
                  <a:pt x="11409332" y="6255147"/>
                </a:lnTo>
                <a:lnTo>
                  <a:pt x="2931481" y="10049029"/>
                </a:lnTo>
                <a:lnTo>
                  <a:pt x="2823855" y="9993949"/>
                </a:lnTo>
                <a:cubicBezTo>
                  <a:pt x="522486" y="8738129"/>
                  <a:pt x="99912" y="6690197"/>
                  <a:pt x="2721" y="5895423"/>
                </a:cubicBezTo>
                <a:cubicBezTo>
                  <a:pt x="-132501" y="4789652"/>
                  <a:pt x="4812974" y="5272952"/>
                  <a:pt x="5670246" y="4347137"/>
                </a:cubicBezTo>
                <a:cubicBezTo>
                  <a:pt x="6045305" y="3942092"/>
                  <a:pt x="5754579" y="2907451"/>
                  <a:pt x="5391953" y="1886707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98095">
                <a:srgbClr val="C00000"/>
              </a:gs>
              <a:gs pos="70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7" tIns="34289" rIns="68567" bIns="34289" rtlCol="0" anchor="ctr">
            <a:noAutofit/>
          </a:bodyPr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5737" y="142879"/>
            <a:ext cx="8779670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42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 rot="6630985">
            <a:off x="1259156" y="-1524705"/>
            <a:ext cx="6772489" cy="9742370"/>
          </a:xfrm>
          <a:custGeom>
            <a:avLst/>
            <a:gdLst>
              <a:gd name="connsiteX0" fmla="*/ 1505103 w 9029985"/>
              <a:gd name="connsiteY0" fmla="*/ 11182811 h 12989827"/>
              <a:gd name="connsiteX1" fmla="*/ 0 w 9029985"/>
              <a:gd name="connsiteY1" fmla="*/ 7160744 h 12989827"/>
              <a:gd name="connsiteX2" fmla="*/ 23468 w 9029985"/>
              <a:gd name="connsiteY2" fmla="*/ 7062227 h 12989827"/>
              <a:gd name="connsiteX3" fmla="*/ 4611670 w 9029985"/>
              <a:gd name="connsiteY3" fmla="*/ 5519032 h 12989827"/>
              <a:gd name="connsiteX4" fmla="*/ 3815314 w 9029985"/>
              <a:gd name="connsiteY4" fmla="*/ 376048 h 12989827"/>
              <a:gd name="connsiteX5" fmla="*/ 3813000 w 9029985"/>
              <a:gd name="connsiteY5" fmla="*/ 353250 h 12989827"/>
              <a:gd name="connsiteX6" fmla="*/ 4756985 w 9029985"/>
              <a:gd name="connsiteY6" fmla="*/ 0 h 12989827"/>
              <a:gd name="connsiteX7" fmla="*/ 9029985 w 9029985"/>
              <a:gd name="connsiteY7" fmla="*/ 11418683 h 12989827"/>
              <a:gd name="connsiteX8" fmla="*/ 4831438 w 9029985"/>
              <a:gd name="connsiteY8" fmla="*/ 12989827 h 12989827"/>
              <a:gd name="connsiteX9" fmla="*/ 4659006 w 9029985"/>
              <a:gd name="connsiteY9" fmla="*/ 12959622 h 12989827"/>
              <a:gd name="connsiteX10" fmla="*/ 1636377 w 9029985"/>
              <a:gd name="connsiteY10" fmla="*/ 11333099 h 1298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29985" h="12989827">
                <a:moveTo>
                  <a:pt x="1505103" y="11182811"/>
                </a:moveTo>
                <a:lnTo>
                  <a:pt x="0" y="7160744"/>
                </a:lnTo>
                <a:lnTo>
                  <a:pt x="23468" y="7062227"/>
                </a:lnTo>
                <a:cubicBezTo>
                  <a:pt x="377661" y="6083939"/>
                  <a:pt x="3957343" y="6504736"/>
                  <a:pt x="4611670" y="5519032"/>
                </a:cubicBezTo>
                <a:cubicBezTo>
                  <a:pt x="5156943" y="4697610"/>
                  <a:pt x="3973750" y="1596170"/>
                  <a:pt x="3815314" y="376048"/>
                </a:cubicBezTo>
                <a:lnTo>
                  <a:pt x="3813000" y="353250"/>
                </a:lnTo>
                <a:lnTo>
                  <a:pt x="4756985" y="0"/>
                </a:lnTo>
                <a:lnTo>
                  <a:pt x="9029985" y="11418683"/>
                </a:lnTo>
                <a:lnTo>
                  <a:pt x="4831438" y="12989827"/>
                </a:lnTo>
                <a:lnTo>
                  <a:pt x="4659006" y="12959622"/>
                </a:lnTo>
                <a:cubicBezTo>
                  <a:pt x="3286832" y="12689121"/>
                  <a:pt x="2319399" y="12073280"/>
                  <a:pt x="1636377" y="11333099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98095">
                <a:srgbClr val="C00000"/>
              </a:gs>
              <a:gs pos="70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7" tIns="34289" rIns="68567" bIns="34289" rtlCol="0" anchor="ctr">
            <a:noAutofit/>
          </a:bodyPr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44" y="142879"/>
            <a:ext cx="8779669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63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 rot="9000000">
            <a:off x="-1108302" y="-1321635"/>
            <a:ext cx="8769845" cy="7370651"/>
          </a:xfrm>
          <a:custGeom>
            <a:avLst/>
            <a:gdLst>
              <a:gd name="connsiteX0" fmla="*/ 8054285 w 11693126"/>
              <a:gd name="connsiteY0" fmla="*/ 9827535 h 9827535"/>
              <a:gd name="connsiteX1" fmla="*/ 0 w 11693126"/>
              <a:gd name="connsiteY1" fmla="*/ 5177391 h 9827535"/>
              <a:gd name="connsiteX2" fmla="*/ 46922 w 11693126"/>
              <a:gd name="connsiteY2" fmla="*/ 5145971 h 9827535"/>
              <a:gd name="connsiteX3" fmla="*/ 5513549 w 11693126"/>
              <a:gd name="connsiteY3" fmla="*/ 3954045 h 9827535"/>
              <a:gd name="connsiteX4" fmla="*/ 4766193 w 11693126"/>
              <a:gd name="connsiteY4" fmla="*/ 52919 h 9827535"/>
              <a:gd name="connsiteX5" fmla="*/ 4748495 w 11693126"/>
              <a:gd name="connsiteY5" fmla="*/ 0 h 9827535"/>
              <a:gd name="connsiteX6" fmla="*/ 11693126 w 11693126"/>
              <a:gd name="connsiteY6" fmla="*/ 4009485 h 9827535"/>
              <a:gd name="connsiteX7" fmla="*/ 11693126 w 11693126"/>
              <a:gd name="connsiteY7" fmla="*/ 4009486 h 9827535"/>
              <a:gd name="connsiteX8" fmla="*/ 11483284 w 11693126"/>
              <a:gd name="connsiteY8" fmla="*/ 3888334 h 982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3126" h="9827535">
                <a:moveTo>
                  <a:pt x="8054285" y="9827535"/>
                </a:moveTo>
                <a:lnTo>
                  <a:pt x="0" y="5177391"/>
                </a:lnTo>
                <a:lnTo>
                  <a:pt x="46922" y="5145971"/>
                </a:lnTo>
                <a:cubicBezTo>
                  <a:pt x="1097595" y="4541281"/>
                  <a:pt x="4780453" y="4774447"/>
                  <a:pt x="5513549" y="3954045"/>
                </a:cubicBezTo>
                <a:cubicBezTo>
                  <a:pt x="6056583" y="3346339"/>
                  <a:pt x="5222522" y="1389184"/>
                  <a:pt x="4766193" y="52919"/>
                </a:cubicBezTo>
                <a:lnTo>
                  <a:pt x="4748495" y="0"/>
                </a:lnTo>
                <a:lnTo>
                  <a:pt x="11693126" y="4009485"/>
                </a:lnTo>
                <a:lnTo>
                  <a:pt x="11693126" y="4009486"/>
                </a:lnTo>
                <a:lnTo>
                  <a:pt x="11483284" y="3888334"/>
                </a:ln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98095">
                <a:srgbClr val="C00000"/>
              </a:gs>
              <a:gs pos="70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7" tIns="34289" rIns="68567" bIns="34289" rtlCol="0" anchor="ctr">
            <a:noAutofit/>
          </a:bodyPr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5737" y="142879"/>
            <a:ext cx="8779670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332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15910471">
            <a:off x="2011942" y="-1844516"/>
            <a:ext cx="5790164" cy="8880645"/>
          </a:xfrm>
          <a:custGeom>
            <a:avLst/>
            <a:gdLst>
              <a:gd name="connsiteX0" fmla="*/ 7720219 w 7720219"/>
              <a:gd name="connsiteY0" fmla="*/ 1339505 h 11840860"/>
              <a:gd name="connsiteX1" fmla="*/ 6833692 w 7720219"/>
              <a:gd name="connsiteY1" fmla="*/ 11840860 h 11840860"/>
              <a:gd name="connsiteX2" fmla="*/ 0 w 7720219"/>
              <a:gd name="connsiteY2" fmla="*/ 11263958 h 11840860"/>
              <a:gd name="connsiteX3" fmla="*/ 554589 w 7720219"/>
              <a:gd name="connsiteY3" fmla="*/ 4694579 h 11840860"/>
              <a:gd name="connsiteX4" fmla="*/ 709967 w 7720219"/>
              <a:gd name="connsiteY4" fmla="*/ 4547040 h 11840860"/>
              <a:gd name="connsiteX5" fmla="*/ 1628354 w 7720219"/>
              <a:gd name="connsiteY5" fmla="*/ 3422662 h 11840860"/>
              <a:gd name="connsiteX6" fmla="*/ 1812881 w 7720219"/>
              <a:gd name="connsiteY6" fmla="*/ 60697 h 11840860"/>
              <a:gd name="connsiteX7" fmla="*/ 7535417 w 7720219"/>
              <a:gd name="connsiteY7" fmla="*/ 1189917 h 1184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0219" h="11840860">
                <a:moveTo>
                  <a:pt x="7720219" y="1339505"/>
                </a:moveTo>
                <a:lnTo>
                  <a:pt x="6833692" y="11840860"/>
                </a:lnTo>
                <a:lnTo>
                  <a:pt x="0" y="11263958"/>
                </a:lnTo>
                <a:lnTo>
                  <a:pt x="554589" y="4694579"/>
                </a:lnTo>
                <a:lnTo>
                  <a:pt x="709967" y="4547040"/>
                </a:lnTo>
                <a:cubicBezTo>
                  <a:pt x="1120716" y="4146930"/>
                  <a:pt x="1460037" y="3767571"/>
                  <a:pt x="1628354" y="3422662"/>
                </a:cubicBezTo>
                <a:cubicBezTo>
                  <a:pt x="2301621" y="2043023"/>
                  <a:pt x="617852" y="-417352"/>
                  <a:pt x="1812881" y="60697"/>
                </a:cubicBezTo>
                <a:cubicBezTo>
                  <a:pt x="2559773" y="359478"/>
                  <a:pt x="5663682" y="-175561"/>
                  <a:pt x="7535417" y="1189917"/>
                </a:cubicBezTo>
                <a:close/>
              </a:path>
            </a:pathLst>
          </a:custGeom>
          <a:gradFill flip="none" rotWithShape="1">
            <a:gsLst>
              <a:gs pos="80000">
                <a:srgbClr val="C00000"/>
              </a:gs>
              <a:gs pos="38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67" tIns="34289" rIns="68567" bIns="34289" rtlCol="0" anchor="ctr">
            <a:noAutofit/>
          </a:bodyPr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738" y="142879"/>
            <a:ext cx="8772525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24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вал 4"/>
          <p:cNvSpPr/>
          <p:nvPr/>
        </p:nvSpPr>
        <p:spPr>
          <a:xfrm rot="9000000">
            <a:off x="-858128" y="-2292379"/>
            <a:ext cx="8587554" cy="8798569"/>
          </a:xfrm>
          <a:custGeom>
            <a:avLst/>
            <a:gdLst>
              <a:gd name="connsiteX0" fmla="*/ 0 w 11120283"/>
              <a:gd name="connsiteY0" fmla="*/ 5058697 h 10117393"/>
              <a:gd name="connsiteX1" fmla="*/ 5560142 w 11120283"/>
              <a:gd name="connsiteY1" fmla="*/ 0 h 10117393"/>
              <a:gd name="connsiteX2" fmla="*/ 11120284 w 11120283"/>
              <a:gd name="connsiteY2" fmla="*/ 5058697 h 10117393"/>
              <a:gd name="connsiteX3" fmla="*/ 5560142 w 11120283"/>
              <a:gd name="connsiteY3" fmla="*/ 10117394 h 10117393"/>
              <a:gd name="connsiteX4" fmla="*/ 0 w 11120283"/>
              <a:gd name="connsiteY4" fmla="*/ 5058697 h 10117393"/>
              <a:gd name="connsiteX0" fmla="*/ 634 w 11120918"/>
              <a:gd name="connsiteY0" fmla="*/ 5120733 h 10179430"/>
              <a:gd name="connsiteX1" fmla="*/ 5840995 w 11120918"/>
              <a:gd name="connsiteY1" fmla="*/ 2480772 h 10179430"/>
              <a:gd name="connsiteX2" fmla="*/ 5560776 w 11120918"/>
              <a:gd name="connsiteY2" fmla="*/ 62036 h 10179430"/>
              <a:gd name="connsiteX3" fmla="*/ 11120918 w 11120918"/>
              <a:gd name="connsiteY3" fmla="*/ 5120733 h 10179430"/>
              <a:gd name="connsiteX4" fmla="*/ 5560776 w 11120918"/>
              <a:gd name="connsiteY4" fmla="*/ 10179430 h 10179430"/>
              <a:gd name="connsiteX5" fmla="*/ 634 w 11120918"/>
              <a:gd name="connsiteY5" fmla="*/ 5120733 h 10179430"/>
              <a:gd name="connsiteX0" fmla="*/ 1301 w 11121585"/>
              <a:gd name="connsiteY0" fmla="*/ 5090480 h 10149177"/>
              <a:gd name="connsiteX1" fmla="*/ 5045249 w 11121585"/>
              <a:gd name="connsiteY1" fmla="*/ 3040454 h 10149177"/>
              <a:gd name="connsiteX2" fmla="*/ 5561443 w 11121585"/>
              <a:gd name="connsiteY2" fmla="*/ 31783 h 10149177"/>
              <a:gd name="connsiteX3" fmla="*/ 11121585 w 11121585"/>
              <a:gd name="connsiteY3" fmla="*/ 5090480 h 10149177"/>
              <a:gd name="connsiteX4" fmla="*/ 5561443 w 11121585"/>
              <a:gd name="connsiteY4" fmla="*/ 10149177 h 10149177"/>
              <a:gd name="connsiteX5" fmla="*/ 1301 w 11121585"/>
              <a:gd name="connsiteY5" fmla="*/ 5090480 h 10149177"/>
              <a:gd name="connsiteX0" fmla="*/ 1301 w 11121585"/>
              <a:gd name="connsiteY0" fmla="*/ 5528556 h 10587253"/>
              <a:gd name="connsiteX1" fmla="*/ 5045249 w 11121585"/>
              <a:gd name="connsiteY1" fmla="*/ 3478530 h 10587253"/>
              <a:gd name="connsiteX2" fmla="*/ 3850630 w 11121585"/>
              <a:gd name="connsiteY2" fmla="*/ 27408 h 10587253"/>
              <a:gd name="connsiteX3" fmla="*/ 11121585 w 11121585"/>
              <a:gd name="connsiteY3" fmla="*/ 5528556 h 10587253"/>
              <a:gd name="connsiteX4" fmla="*/ 5561443 w 11121585"/>
              <a:gd name="connsiteY4" fmla="*/ 10587253 h 10587253"/>
              <a:gd name="connsiteX5" fmla="*/ 1301 w 11121585"/>
              <a:gd name="connsiteY5" fmla="*/ 5528556 h 10587253"/>
              <a:gd name="connsiteX0" fmla="*/ 1301 w 11121585"/>
              <a:gd name="connsiteY0" fmla="*/ 5528556 h 10588352"/>
              <a:gd name="connsiteX1" fmla="*/ 5045249 w 11121585"/>
              <a:gd name="connsiteY1" fmla="*/ 3478530 h 10588352"/>
              <a:gd name="connsiteX2" fmla="*/ 3850630 w 11121585"/>
              <a:gd name="connsiteY2" fmla="*/ 27408 h 10588352"/>
              <a:gd name="connsiteX3" fmla="*/ 11121585 w 11121585"/>
              <a:gd name="connsiteY3" fmla="*/ 5528556 h 10588352"/>
              <a:gd name="connsiteX4" fmla="*/ 5561443 w 11121585"/>
              <a:gd name="connsiteY4" fmla="*/ 10587253 h 10588352"/>
              <a:gd name="connsiteX5" fmla="*/ 1301 w 11121585"/>
              <a:gd name="connsiteY5" fmla="*/ 5528556 h 10588352"/>
              <a:gd name="connsiteX0" fmla="*/ 4000 w 11124284"/>
              <a:gd name="connsiteY0" fmla="*/ 5506243 h 10566039"/>
              <a:gd name="connsiteX1" fmla="*/ 4687119 w 11124284"/>
              <a:gd name="connsiteY1" fmla="*/ 4522953 h 10566039"/>
              <a:gd name="connsiteX2" fmla="*/ 3853329 w 11124284"/>
              <a:gd name="connsiteY2" fmla="*/ 5095 h 10566039"/>
              <a:gd name="connsiteX3" fmla="*/ 11124284 w 11124284"/>
              <a:gd name="connsiteY3" fmla="*/ 5506243 h 10566039"/>
              <a:gd name="connsiteX4" fmla="*/ 5564142 w 11124284"/>
              <a:gd name="connsiteY4" fmla="*/ 10564940 h 10566039"/>
              <a:gd name="connsiteX5" fmla="*/ 4000 w 11124284"/>
              <a:gd name="connsiteY5" fmla="*/ 5506243 h 10566039"/>
              <a:gd name="connsiteX0" fmla="*/ 4000 w 11291130"/>
              <a:gd name="connsiteY0" fmla="*/ 5506243 h 10566039"/>
              <a:gd name="connsiteX1" fmla="*/ 4687119 w 11291130"/>
              <a:gd name="connsiteY1" fmla="*/ 4522953 h 10566039"/>
              <a:gd name="connsiteX2" fmla="*/ 3853329 w 11291130"/>
              <a:gd name="connsiteY2" fmla="*/ 5095 h 10566039"/>
              <a:gd name="connsiteX3" fmla="*/ 11124284 w 11291130"/>
              <a:gd name="connsiteY3" fmla="*/ 5506243 h 10566039"/>
              <a:gd name="connsiteX4" fmla="*/ 5564142 w 11291130"/>
              <a:gd name="connsiteY4" fmla="*/ 10564940 h 10566039"/>
              <a:gd name="connsiteX5" fmla="*/ 4000 w 11291130"/>
              <a:gd name="connsiteY5" fmla="*/ 5506243 h 10566039"/>
              <a:gd name="connsiteX0" fmla="*/ 2941 w 12733394"/>
              <a:gd name="connsiteY0" fmla="*/ 5932938 h 10565952"/>
              <a:gd name="connsiteX1" fmla="*/ 6129382 w 12733394"/>
              <a:gd name="connsiteY1" fmla="*/ 4522953 h 10565952"/>
              <a:gd name="connsiteX2" fmla="*/ 5295592 w 12733394"/>
              <a:gd name="connsiteY2" fmla="*/ 5095 h 10565952"/>
              <a:gd name="connsiteX3" fmla="*/ 12566547 w 12733394"/>
              <a:gd name="connsiteY3" fmla="*/ 5506243 h 10565952"/>
              <a:gd name="connsiteX4" fmla="*/ 7006405 w 12733394"/>
              <a:gd name="connsiteY4" fmla="*/ 10564940 h 10565952"/>
              <a:gd name="connsiteX5" fmla="*/ 2941 w 12733394"/>
              <a:gd name="connsiteY5" fmla="*/ 5932938 h 10565952"/>
              <a:gd name="connsiteX0" fmla="*/ 2941 w 12733394"/>
              <a:gd name="connsiteY0" fmla="*/ 5932938 h 10606529"/>
              <a:gd name="connsiteX1" fmla="*/ 6129382 w 12733394"/>
              <a:gd name="connsiteY1" fmla="*/ 4522953 h 10606529"/>
              <a:gd name="connsiteX2" fmla="*/ 5295592 w 12733394"/>
              <a:gd name="connsiteY2" fmla="*/ 5095 h 10606529"/>
              <a:gd name="connsiteX3" fmla="*/ 12566547 w 12733394"/>
              <a:gd name="connsiteY3" fmla="*/ 5506243 h 10606529"/>
              <a:gd name="connsiteX4" fmla="*/ 7006405 w 12733394"/>
              <a:gd name="connsiteY4" fmla="*/ 10564940 h 10606529"/>
              <a:gd name="connsiteX5" fmla="*/ 2941 w 12733394"/>
              <a:gd name="connsiteY5" fmla="*/ 5932938 h 1060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3394" h="10606529">
                <a:moveTo>
                  <a:pt x="2941" y="5932938"/>
                </a:moveTo>
                <a:cubicBezTo>
                  <a:pt x="-143230" y="4925940"/>
                  <a:pt x="5202692" y="5366069"/>
                  <a:pt x="6129382" y="4522953"/>
                </a:cubicBezTo>
                <a:cubicBezTo>
                  <a:pt x="7056072" y="3679837"/>
                  <a:pt x="4222731" y="-158787"/>
                  <a:pt x="5295592" y="5095"/>
                </a:cubicBezTo>
                <a:cubicBezTo>
                  <a:pt x="6368453" y="168977"/>
                  <a:pt x="13944264" y="-34443"/>
                  <a:pt x="12566547" y="5506243"/>
                </a:cubicBezTo>
                <a:cubicBezTo>
                  <a:pt x="12566547" y="8300084"/>
                  <a:pt x="13036671" y="10973854"/>
                  <a:pt x="7006405" y="10564940"/>
                </a:cubicBezTo>
                <a:cubicBezTo>
                  <a:pt x="976139" y="10156026"/>
                  <a:pt x="149112" y="6939936"/>
                  <a:pt x="2941" y="5932938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98095">
                <a:srgbClr val="C00000"/>
              </a:gs>
              <a:gs pos="70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745" y="142879"/>
            <a:ext cx="8786813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409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вал 4"/>
          <p:cNvSpPr/>
          <p:nvPr/>
        </p:nvSpPr>
        <p:spPr>
          <a:xfrm rot="9000000">
            <a:off x="-858128" y="-2292379"/>
            <a:ext cx="8587554" cy="8798569"/>
          </a:xfrm>
          <a:custGeom>
            <a:avLst/>
            <a:gdLst>
              <a:gd name="connsiteX0" fmla="*/ 0 w 11120283"/>
              <a:gd name="connsiteY0" fmla="*/ 5058697 h 10117393"/>
              <a:gd name="connsiteX1" fmla="*/ 5560142 w 11120283"/>
              <a:gd name="connsiteY1" fmla="*/ 0 h 10117393"/>
              <a:gd name="connsiteX2" fmla="*/ 11120284 w 11120283"/>
              <a:gd name="connsiteY2" fmla="*/ 5058697 h 10117393"/>
              <a:gd name="connsiteX3" fmla="*/ 5560142 w 11120283"/>
              <a:gd name="connsiteY3" fmla="*/ 10117394 h 10117393"/>
              <a:gd name="connsiteX4" fmla="*/ 0 w 11120283"/>
              <a:gd name="connsiteY4" fmla="*/ 5058697 h 10117393"/>
              <a:gd name="connsiteX0" fmla="*/ 634 w 11120918"/>
              <a:gd name="connsiteY0" fmla="*/ 5120733 h 10179430"/>
              <a:gd name="connsiteX1" fmla="*/ 5840995 w 11120918"/>
              <a:gd name="connsiteY1" fmla="*/ 2480772 h 10179430"/>
              <a:gd name="connsiteX2" fmla="*/ 5560776 w 11120918"/>
              <a:gd name="connsiteY2" fmla="*/ 62036 h 10179430"/>
              <a:gd name="connsiteX3" fmla="*/ 11120918 w 11120918"/>
              <a:gd name="connsiteY3" fmla="*/ 5120733 h 10179430"/>
              <a:gd name="connsiteX4" fmla="*/ 5560776 w 11120918"/>
              <a:gd name="connsiteY4" fmla="*/ 10179430 h 10179430"/>
              <a:gd name="connsiteX5" fmla="*/ 634 w 11120918"/>
              <a:gd name="connsiteY5" fmla="*/ 5120733 h 10179430"/>
              <a:gd name="connsiteX0" fmla="*/ 1301 w 11121585"/>
              <a:gd name="connsiteY0" fmla="*/ 5090480 h 10149177"/>
              <a:gd name="connsiteX1" fmla="*/ 5045249 w 11121585"/>
              <a:gd name="connsiteY1" fmla="*/ 3040454 h 10149177"/>
              <a:gd name="connsiteX2" fmla="*/ 5561443 w 11121585"/>
              <a:gd name="connsiteY2" fmla="*/ 31783 h 10149177"/>
              <a:gd name="connsiteX3" fmla="*/ 11121585 w 11121585"/>
              <a:gd name="connsiteY3" fmla="*/ 5090480 h 10149177"/>
              <a:gd name="connsiteX4" fmla="*/ 5561443 w 11121585"/>
              <a:gd name="connsiteY4" fmla="*/ 10149177 h 10149177"/>
              <a:gd name="connsiteX5" fmla="*/ 1301 w 11121585"/>
              <a:gd name="connsiteY5" fmla="*/ 5090480 h 10149177"/>
              <a:gd name="connsiteX0" fmla="*/ 1301 w 11121585"/>
              <a:gd name="connsiteY0" fmla="*/ 5528556 h 10587253"/>
              <a:gd name="connsiteX1" fmla="*/ 5045249 w 11121585"/>
              <a:gd name="connsiteY1" fmla="*/ 3478530 h 10587253"/>
              <a:gd name="connsiteX2" fmla="*/ 3850630 w 11121585"/>
              <a:gd name="connsiteY2" fmla="*/ 27408 h 10587253"/>
              <a:gd name="connsiteX3" fmla="*/ 11121585 w 11121585"/>
              <a:gd name="connsiteY3" fmla="*/ 5528556 h 10587253"/>
              <a:gd name="connsiteX4" fmla="*/ 5561443 w 11121585"/>
              <a:gd name="connsiteY4" fmla="*/ 10587253 h 10587253"/>
              <a:gd name="connsiteX5" fmla="*/ 1301 w 11121585"/>
              <a:gd name="connsiteY5" fmla="*/ 5528556 h 10587253"/>
              <a:gd name="connsiteX0" fmla="*/ 1301 w 11121585"/>
              <a:gd name="connsiteY0" fmla="*/ 5528556 h 10588352"/>
              <a:gd name="connsiteX1" fmla="*/ 5045249 w 11121585"/>
              <a:gd name="connsiteY1" fmla="*/ 3478530 h 10588352"/>
              <a:gd name="connsiteX2" fmla="*/ 3850630 w 11121585"/>
              <a:gd name="connsiteY2" fmla="*/ 27408 h 10588352"/>
              <a:gd name="connsiteX3" fmla="*/ 11121585 w 11121585"/>
              <a:gd name="connsiteY3" fmla="*/ 5528556 h 10588352"/>
              <a:gd name="connsiteX4" fmla="*/ 5561443 w 11121585"/>
              <a:gd name="connsiteY4" fmla="*/ 10587253 h 10588352"/>
              <a:gd name="connsiteX5" fmla="*/ 1301 w 11121585"/>
              <a:gd name="connsiteY5" fmla="*/ 5528556 h 10588352"/>
              <a:gd name="connsiteX0" fmla="*/ 4000 w 11124284"/>
              <a:gd name="connsiteY0" fmla="*/ 5506243 h 10566039"/>
              <a:gd name="connsiteX1" fmla="*/ 4687119 w 11124284"/>
              <a:gd name="connsiteY1" fmla="*/ 4522953 h 10566039"/>
              <a:gd name="connsiteX2" fmla="*/ 3853329 w 11124284"/>
              <a:gd name="connsiteY2" fmla="*/ 5095 h 10566039"/>
              <a:gd name="connsiteX3" fmla="*/ 11124284 w 11124284"/>
              <a:gd name="connsiteY3" fmla="*/ 5506243 h 10566039"/>
              <a:gd name="connsiteX4" fmla="*/ 5564142 w 11124284"/>
              <a:gd name="connsiteY4" fmla="*/ 10564940 h 10566039"/>
              <a:gd name="connsiteX5" fmla="*/ 4000 w 11124284"/>
              <a:gd name="connsiteY5" fmla="*/ 5506243 h 10566039"/>
              <a:gd name="connsiteX0" fmla="*/ 4000 w 11291130"/>
              <a:gd name="connsiteY0" fmla="*/ 5506243 h 10566039"/>
              <a:gd name="connsiteX1" fmla="*/ 4687119 w 11291130"/>
              <a:gd name="connsiteY1" fmla="*/ 4522953 h 10566039"/>
              <a:gd name="connsiteX2" fmla="*/ 3853329 w 11291130"/>
              <a:gd name="connsiteY2" fmla="*/ 5095 h 10566039"/>
              <a:gd name="connsiteX3" fmla="*/ 11124284 w 11291130"/>
              <a:gd name="connsiteY3" fmla="*/ 5506243 h 10566039"/>
              <a:gd name="connsiteX4" fmla="*/ 5564142 w 11291130"/>
              <a:gd name="connsiteY4" fmla="*/ 10564940 h 10566039"/>
              <a:gd name="connsiteX5" fmla="*/ 4000 w 11291130"/>
              <a:gd name="connsiteY5" fmla="*/ 5506243 h 10566039"/>
              <a:gd name="connsiteX0" fmla="*/ 2941 w 12733394"/>
              <a:gd name="connsiteY0" fmla="*/ 5932938 h 10565952"/>
              <a:gd name="connsiteX1" fmla="*/ 6129382 w 12733394"/>
              <a:gd name="connsiteY1" fmla="*/ 4522953 h 10565952"/>
              <a:gd name="connsiteX2" fmla="*/ 5295592 w 12733394"/>
              <a:gd name="connsiteY2" fmla="*/ 5095 h 10565952"/>
              <a:gd name="connsiteX3" fmla="*/ 12566547 w 12733394"/>
              <a:gd name="connsiteY3" fmla="*/ 5506243 h 10565952"/>
              <a:gd name="connsiteX4" fmla="*/ 7006405 w 12733394"/>
              <a:gd name="connsiteY4" fmla="*/ 10564940 h 10565952"/>
              <a:gd name="connsiteX5" fmla="*/ 2941 w 12733394"/>
              <a:gd name="connsiteY5" fmla="*/ 5932938 h 10565952"/>
              <a:gd name="connsiteX0" fmla="*/ 2941 w 12733394"/>
              <a:gd name="connsiteY0" fmla="*/ 5932938 h 10606529"/>
              <a:gd name="connsiteX1" fmla="*/ 6129382 w 12733394"/>
              <a:gd name="connsiteY1" fmla="*/ 4522953 h 10606529"/>
              <a:gd name="connsiteX2" fmla="*/ 5295592 w 12733394"/>
              <a:gd name="connsiteY2" fmla="*/ 5095 h 10606529"/>
              <a:gd name="connsiteX3" fmla="*/ 12566547 w 12733394"/>
              <a:gd name="connsiteY3" fmla="*/ 5506243 h 10606529"/>
              <a:gd name="connsiteX4" fmla="*/ 7006405 w 12733394"/>
              <a:gd name="connsiteY4" fmla="*/ 10564940 h 10606529"/>
              <a:gd name="connsiteX5" fmla="*/ 2941 w 12733394"/>
              <a:gd name="connsiteY5" fmla="*/ 5932938 h 1060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3394" h="10606529">
                <a:moveTo>
                  <a:pt x="2941" y="5932938"/>
                </a:moveTo>
                <a:cubicBezTo>
                  <a:pt x="-143230" y="4925940"/>
                  <a:pt x="5202692" y="5366069"/>
                  <a:pt x="6129382" y="4522953"/>
                </a:cubicBezTo>
                <a:cubicBezTo>
                  <a:pt x="7056072" y="3679837"/>
                  <a:pt x="4222731" y="-158787"/>
                  <a:pt x="5295592" y="5095"/>
                </a:cubicBezTo>
                <a:cubicBezTo>
                  <a:pt x="6368453" y="168977"/>
                  <a:pt x="13944264" y="-34443"/>
                  <a:pt x="12566547" y="5506243"/>
                </a:cubicBezTo>
                <a:cubicBezTo>
                  <a:pt x="12566547" y="8300084"/>
                  <a:pt x="13036671" y="10973854"/>
                  <a:pt x="7006405" y="10564940"/>
                </a:cubicBezTo>
                <a:cubicBezTo>
                  <a:pt x="976139" y="10156026"/>
                  <a:pt x="149112" y="6939936"/>
                  <a:pt x="2941" y="5932938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98095">
                <a:srgbClr val="C00000"/>
              </a:gs>
              <a:gs pos="70000">
                <a:schemeClr val="accent1">
                  <a:lumMod val="50000"/>
                  <a:lumOff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5738" y="142879"/>
            <a:ext cx="8601075" cy="4843463"/>
          </a:xfrm>
          <a:prstGeom prst="roundRect">
            <a:avLst>
              <a:gd name="adj" fmla="val 4272"/>
            </a:avLst>
          </a:prstGeom>
          <a:solidFill>
            <a:schemeClr val="bg1"/>
          </a:solidFill>
          <a:ln>
            <a:noFill/>
          </a:ln>
          <a:effectLst>
            <a:outerShdw blurRad="1778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342821"/>
            <a:endParaRPr lang="ru-RU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50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4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0"/>
            <a:ext cx="8103870" cy="108585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2000250"/>
            <a:ext cx="7716520" cy="2745486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4" name="Номер слайда 5">
            <a:extLst>
              <a:ext uri="{FF2B5EF4-FFF2-40B4-BE49-F238E27FC236}">
                <a16:creationId xmlns:a16="http://schemas.microsoft.com/office/drawing/2014/main" xmlns="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04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87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626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08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742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635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03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6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-выдел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42CCEE-B750-4EF9-BAE5-217844AE7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9144000" cy="84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/>
            <a:endParaRPr lang="ru-RU" sz="19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742959"/>
            <a:ext cx="8103870" cy="530915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2000250"/>
            <a:ext cx="7716520" cy="2745486"/>
          </a:xfrm>
        </p:spPr>
        <p:txBody>
          <a:bodyPr lIns="91438" rIns="91438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B1F422E5-0916-42D9-AC79-50E4FC133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" y="0"/>
            <a:ext cx="6246965" cy="3429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257301"/>
            <a:ext cx="8128000" cy="424730"/>
          </a:xfrm>
          <a:solidFill>
            <a:schemeClr val="accent1"/>
          </a:solidFill>
        </p:spPr>
        <p:txBody>
          <a:bodyPr wrap="square" lIns="640064" rIns="91438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:a16="http://schemas.microsoft.com/office/drawing/2014/main" xmlns="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592" y="4754880"/>
            <a:ext cx="226711" cy="27432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19" rIns="0" bIns="45719" rtlCol="0" anchor="ctr"/>
          <a:lstStyle>
            <a:lvl1pPr algn="ctr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7189"/>
            <a:fld id="{4FAB73BC-B049-4115-A692-8D63A059BFB8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189"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13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8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11482" y="411480"/>
            <a:ext cx="8329613" cy="112471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1482" y="1577340"/>
            <a:ext cx="8329613" cy="3166110"/>
          </a:xfrm>
          <a:prstGeom prst="rect">
            <a:avLst/>
          </a:prstGeom>
        </p:spPr>
        <p:txBody>
          <a:bodyPr vert="horz" lIns="45719" tIns="45719" rIns="45719" bIns="4571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26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300" b="1" kern="1200" cap="all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189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578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14377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42971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6" tIns="34289" rIns="68556" bIns="34289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6" tIns="34289" rIns="68556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6" tIns="34289" rIns="6855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758"/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758"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6" tIns="34289" rIns="6855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75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6" tIns="34289" rIns="6855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758"/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75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21"/>
            <a:fld id="{7043419A-DECE-4B1A-9727-2D0A30A168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821"/>
              <a:t>05.02.2026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21"/>
            <a:fld id="{53956254-7B48-42A0-96CF-6803510CCC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8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-12503" y="19482"/>
            <a:ext cx="9144000" cy="5143500"/>
          </a:xfrm>
          <a:blipFill>
            <a:blip r:embed="rId3" cstate="print"/>
            <a:stretch>
              <a:fillRect/>
            </a:stretch>
          </a:blipFill>
        </p:spPr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1" t="-1" r="49436" b="47804"/>
          <a:stretch/>
        </p:blipFill>
        <p:spPr bwMode="auto">
          <a:xfrm>
            <a:off x="5515276" y="569172"/>
            <a:ext cx="3628724" cy="41260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44"/>
          <a:stretch/>
        </p:blipFill>
        <p:spPr bwMode="auto">
          <a:xfrm>
            <a:off x="3601642" y="-258733"/>
            <a:ext cx="5378931" cy="120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6">
            <a:extLst>
              <a:ext uri="{FF2B5EF4-FFF2-40B4-BE49-F238E27FC236}">
                <a16:creationId xmlns="" xmlns:a16="http://schemas.microsoft.com/office/drawing/2014/main" id="{606F8B2E-A7F5-4413-BEED-BFF7C3D9FF78}"/>
              </a:ext>
            </a:extLst>
          </p:cNvPr>
          <p:cNvSpPr txBox="1">
            <a:spLocks/>
          </p:cNvSpPr>
          <p:nvPr/>
        </p:nvSpPr>
        <p:spPr>
          <a:xfrm>
            <a:off x="97995" y="2022199"/>
            <a:ext cx="9046005" cy="765575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txBody>
          <a:bodyPr vert="horz" lIns="91438" tIns="45719" rIns="91438" bIns="45719" rtlCol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1148">
              <a:spcBef>
                <a:spcPct val="0"/>
              </a:spcBef>
              <a:spcAft>
                <a:spcPts val="0"/>
              </a:spcAft>
              <a:buClr>
                <a:sysClr val="window" lastClr="FFFFFF"/>
              </a:buClr>
              <a:buSzPct val="80000"/>
              <a:defRPr/>
            </a:pPr>
            <a:r>
              <a:rPr lang="ru-RU" sz="24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МЕРЫ СОЦИАЛЬНОЙ ПОДДЕРЖКИ УЧАСТНИКОВ </a:t>
            </a:r>
          </a:p>
          <a:p>
            <a:pPr lvl="0" defTabSz="911148">
              <a:spcBef>
                <a:spcPct val="0"/>
              </a:spcBef>
              <a:spcAft>
                <a:spcPts val="0"/>
              </a:spcAft>
              <a:buClr>
                <a:sysClr val="window" lastClr="FFFFFF"/>
              </a:buClr>
              <a:buSzPct val="80000"/>
              <a:defRPr/>
            </a:pPr>
            <a:r>
              <a:rPr lang="ru-RU" sz="24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 И ЧЛЕНОВ ИХ СЕМЕЙ</a:t>
            </a:r>
            <a:endParaRPr lang="ru-RU" sz="2400" b="1" dirty="0">
              <a:solidFill>
                <a:srgbClr val="002060">
                  <a:lumMod val="90000"/>
                  <a:lumOff val="1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06F8B2E-A7F5-4413-BEED-BFF7C3D9FF78}"/>
              </a:ext>
            </a:extLst>
          </p:cNvPr>
          <p:cNvSpPr txBox="1">
            <a:spLocks/>
          </p:cNvSpPr>
          <p:nvPr/>
        </p:nvSpPr>
        <p:spPr>
          <a:xfrm>
            <a:off x="3086835" y="3507853"/>
            <a:ext cx="5877668" cy="1296145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38" tIns="45719" rIns="91438" bIns="45719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43467B"/>
              </a:buClr>
              <a:tabLst>
                <a:tab pos="87313" algn="l"/>
              </a:tabLst>
            </a:pPr>
            <a:r>
              <a:rPr lang="ru-RU" sz="1900" b="1" cap="all" spc="1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Заместитель Управляющего </a:t>
            </a:r>
          </a:p>
          <a:p>
            <a:pPr algn="r">
              <a:buClr>
                <a:srgbClr val="43467B"/>
              </a:buClr>
              <a:tabLst>
                <a:tab pos="87313" algn="l"/>
              </a:tabLst>
            </a:pPr>
            <a:r>
              <a:rPr lang="ru-RU" sz="1900" b="1" cap="all" spc="1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Отделением СФР по Республике Татарстан</a:t>
            </a:r>
          </a:p>
          <a:p>
            <a:pPr algn="r">
              <a:buClr>
                <a:srgbClr val="43467B"/>
              </a:buClr>
            </a:pPr>
            <a:r>
              <a:rPr lang="ru-RU" sz="2200" b="1" cap="all" spc="1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Е.П. Полякова </a:t>
            </a:r>
            <a:endParaRPr lang="ru-RU" sz="2200" b="1" cap="all" spc="1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араллелограмм 8">
            <a:extLst>
              <a:ext uri="{FF2B5EF4-FFF2-40B4-BE49-F238E27FC236}">
                <a16:creationId xmlns="" xmlns:a16="http://schemas.microsoft.com/office/drawing/2014/main" id="{A134AA32-2418-4A09-9BA8-ED7207AC0D74}"/>
              </a:ext>
            </a:extLst>
          </p:cNvPr>
          <p:cNvSpPr/>
          <p:nvPr/>
        </p:nvSpPr>
        <p:spPr>
          <a:xfrm>
            <a:off x="1619672" y="159482"/>
            <a:ext cx="4850060" cy="4824536"/>
          </a:xfrm>
          <a:prstGeom prst="parallelogram">
            <a:avLst/>
          </a:prstGeom>
          <a:solidFill>
            <a:schemeClr val="bg1">
              <a:lumMod val="85000"/>
              <a:alpha val="52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457189">
              <a:lnSpc>
                <a:spcPct val="80000"/>
              </a:lnSpc>
              <a:defRPr/>
            </a:pPr>
            <a:endParaRPr lang="ru-RU" sz="1200" b="1" kern="0">
              <a:solidFill>
                <a:sysClr val="window" lastClr="FFFFFF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3" name="Параллелограмм 9">
            <a:extLst>
              <a:ext uri="{FF2B5EF4-FFF2-40B4-BE49-F238E27FC236}">
                <a16:creationId xmlns="" xmlns:a16="http://schemas.microsoft.com/office/drawing/2014/main" id="{11E692D4-6AEA-4652-A7AE-A02328258A55}"/>
              </a:ext>
            </a:extLst>
          </p:cNvPr>
          <p:cNvSpPr/>
          <p:nvPr/>
        </p:nvSpPr>
        <p:spPr>
          <a:xfrm>
            <a:off x="1887173" y="123478"/>
            <a:ext cx="4947591" cy="4660437"/>
          </a:xfrm>
          <a:prstGeom prst="parallelogram">
            <a:avLst/>
          </a:prstGeom>
          <a:solidFill>
            <a:schemeClr val="bg1">
              <a:lumMod val="85000"/>
              <a:alpha val="52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457189">
              <a:lnSpc>
                <a:spcPct val="80000"/>
              </a:lnSpc>
              <a:defRPr/>
            </a:pPr>
            <a:endParaRPr lang="ru-RU" sz="1200" b="1" kern="0">
              <a:solidFill>
                <a:sysClr val="window" lastClr="FFFFFF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" name="object 17">
            <a:extLst>
              <a:ext uri="{FF2B5EF4-FFF2-40B4-BE49-F238E27FC236}">
                <a16:creationId xmlns:a16="http://schemas.microsoft.com/office/drawing/2014/main" xmlns="" id="{0D17B674-E52A-40C5-93D7-68C35CDC7D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95486"/>
            <a:ext cx="648072" cy="576064"/>
          </a:xfrm>
          <a:prstGeom prst="rect">
            <a:avLst/>
          </a:prstGeom>
          <a:grpFill/>
          <a:ln>
            <a:noFill/>
          </a:ln>
        </p:spPr>
      </p:pic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578434" y="4620705"/>
            <a:ext cx="170033" cy="205740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ln>
            <a:solidFill>
              <a:srgbClr val="0070C0"/>
            </a:solidFill>
          </a:ln>
        </p:spPr>
        <p:txBody>
          <a:bodyPr vert="horz" lIns="0" tIns="34280" rIns="0" bIns="34280" rtlCol="0" anchor="ctr"/>
          <a:lstStyle>
            <a:defPPr>
              <a:defRPr lang="ru-RU"/>
            </a:defPPr>
            <a:lvl1pPr marL="0" algn="ctr" defTabSz="914333" rtl="0" eaLnBrk="1" latinLnBrk="0" hangingPunct="1">
              <a:defRPr sz="11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26"/>
            <a:r>
              <a:rPr lang="ru-RU" noProof="1" smtClean="0">
                <a:solidFill>
                  <a:srgbClr val="43467B"/>
                </a:solidFill>
                <a:latin typeface="Calibri"/>
              </a:rPr>
              <a:t>10</a:t>
            </a:r>
            <a:endParaRPr lang="ru-RU" noProof="1">
              <a:solidFill>
                <a:srgbClr val="43467B"/>
              </a:solidFill>
              <a:latin typeface="Calibri"/>
            </a:endParaRPr>
          </a:p>
        </p:txBody>
      </p:sp>
      <p:sp>
        <p:nvSpPr>
          <p:cNvPr id="24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614575" y="4790282"/>
            <a:ext cx="97727" cy="8572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80" tIns="34280" rIns="34280" bIns="3428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77">
              <a:buClr>
                <a:srgbClr val="43467B"/>
              </a:buClr>
              <a:defRPr/>
            </a:pPr>
            <a:endParaRPr lang="ru-RU" noProof="1">
              <a:solidFill>
                <a:prstClr val="black">
                  <a:alpha val="0"/>
                </a:prstClr>
              </a:solidFill>
              <a:latin typeface="Bebas Neue Bold"/>
            </a:endParaRP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872775" y="2370483"/>
            <a:ext cx="5352207" cy="1191377"/>
            <a:chOff x="317898" y="4042134"/>
            <a:chExt cx="3642519" cy="847725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7897" y="4063121"/>
              <a:ext cx="811213" cy="811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472" y="4042134"/>
              <a:ext cx="847725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692" y="4042134"/>
              <a:ext cx="847725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251520" y="3831890"/>
            <a:ext cx="8550950" cy="670961"/>
          </a:xfrm>
          <a:prstGeom prst="rect">
            <a:avLst/>
          </a:prstGeom>
        </p:spPr>
        <p:txBody>
          <a:bodyPr lIns="91388" tIns="45694" rIns="91388" bIns="45694">
            <a:noAutofit/>
          </a:bodyPr>
          <a:lstStyle>
            <a:lvl1pPr algn="l" defTabSz="6855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6688" indent="-1436688">
              <a:lnSpc>
                <a:spcPct val="120000"/>
              </a:lnSpc>
            </a:pPr>
            <a:r>
              <a:rPr lang="ru-RU" sz="2800" b="1" dirty="0">
                <a:solidFill>
                  <a:srgbClr val="66666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в социальных сетях – присоединяйтесь!</a:t>
            </a:r>
          </a:p>
        </p:txBody>
      </p:sp>
      <p:sp>
        <p:nvSpPr>
          <p:cNvPr id="22" name="Содержимое 6"/>
          <p:cNvSpPr txBox="1">
            <a:spLocks/>
          </p:cNvSpPr>
          <p:nvPr/>
        </p:nvSpPr>
        <p:spPr>
          <a:xfrm>
            <a:off x="4465314" y="1470381"/>
            <a:ext cx="2205245" cy="1369557"/>
          </a:xfrm>
          <a:prstGeom prst="rect">
            <a:avLst/>
          </a:prstGeom>
        </p:spPr>
        <p:txBody>
          <a:bodyPr vert="horz" lIns="91388" tIns="45694" rIns="91388" bIns="4569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Группа </a:t>
            </a:r>
            <a:r>
              <a:rPr lang="ru-RU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Вконтакте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Отделение Социального фонда России по Республике Татарстан</a:t>
            </a:r>
          </a:p>
          <a:p>
            <a:pPr algn="ctr">
              <a:buFont typeface="Arial" pitchFamily="34" charset="0"/>
              <a:buNone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одержимое 5"/>
          <p:cNvSpPr txBox="1">
            <a:spLocks/>
          </p:cNvSpPr>
          <p:nvPr/>
        </p:nvSpPr>
        <p:spPr>
          <a:xfrm>
            <a:off x="2485094" y="1380371"/>
            <a:ext cx="2019815" cy="960708"/>
          </a:xfrm>
          <a:prstGeom prst="rect">
            <a:avLst/>
          </a:prstGeom>
        </p:spPr>
        <p:txBody>
          <a:bodyPr vert="horz" lIns="91388" tIns="45694" rIns="91388" bIns="4569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Telegram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канал  Отделение Социального фонда России по Республике Татарстан</a:t>
            </a:r>
          </a:p>
        </p:txBody>
      </p:sp>
      <p:sp>
        <p:nvSpPr>
          <p:cNvPr id="26" name="Содержимое 5"/>
          <p:cNvSpPr txBox="1">
            <a:spLocks/>
          </p:cNvSpPr>
          <p:nvPr/>
        </p:nvSpPr>
        <p:spPr>
          <a:xfrm>
            <a:off x="369859" y="1515386"/>
            <a:ext cx="2174651" cy="960708"/>
          </a:xfrm>
          <a:prstGeom prst="rect">
            <a:avLst/>
          </a:prstGeom>
        </p:spPr>
        <p:txBody>
          <a:bodyPr vert="horz" lIns="91388" tIns="45694" rIns="91388" bIns="4569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Одноклассники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Отделение Социального фонда России по Республике Татарстан</a:t>
            </a:r>
            <a:endParaRPr lang="ru-RU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8860" y="701091"/>
            <a:ext cx="3975388" cy="584775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defTabSz="913113"/>
            <a:r>
              <a:rPr lang="en-US" sz="3200" b="1" dirty="0" smtClean="0">
                <a:solidFill>
                  <a:srgbClr val="1111B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8-800-10</a:t>
            </a:r>
            <a:r>
              <a:rPr lang="ru-RU" sz="3200" b="1" dirty="0" smtClean="0">
                <a:solidFill>
                  <a:srgbClr val="1111B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1111B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000</a:t>
            </a:r>
            <a:r>
              <a:rPr lang="ru-RU" sz="3200" b="1" dirty="0" smtClean="0">
                <a:solidFill>
                  <a:srgbClr val="1111B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3200" b="1" dirty="0" smtClean="0">
                <a:solidFill>
                  <a:srgbClr val="1111B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 </a:t>
            </a:r>
            <a:endParaRPr lang="ru-RU" sz="3200" b="1" dirty="0">
              <a:solidFill>
                <a:srgbClr val="1111B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7645" y="186485"/>
            <a:ext cx="4437495" cy="461665"/>
          </a:xfrm>
          <a:prstGeom prst="rect">
            <a:avLst/>
          </a:prstGeom>
          <a:noFill/>
        </p:spPr>
        <p:txBody>
          <a:bodyPr wrap="square" lIns="91388" tIns="45694" rIns="91388" bIns="45694" rtlCol="0">
            <a:spAutoFit/>
          </a:bodyPr>
          <a:lstStyle/>
          <a:p>
            <a:pPr defTabSz="913113"/>
            <a:r>
              <a:rPr lang="ru-RU" sz="2400" b="1" dirty="0">
                <a:solidFill>
                  <a:srgbClr val="1111B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ЕДИНЫЙ КОНТАКТ-ЦЕНТР</a:t>
            </a:r>
          </a:p>
        </p:txBody>
      </p:sp>
      <p:pic>
        <p:nvPicPr>
          <p:cNvPr id="29" name="Picture 3" descr="C:\Users\013AbdrakhmanovMD.0013PFRRU\Downloads\882e33cda5955bc62b5ad492dd86e68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16" y="2340679"/>
            <a:ext cx="1266186" cy="12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одержимое 6"/>
          <p:cNvSpPr txBox="1">
            <a:spLocks/>
          </p:cNvSpPr>
          <p:nvPr/>
        </p:nvSpPr>
        <p:spPr>
          <a:xfrm>
            <a:off x="6597562" y="1485584"/>
            <a:ext cx="1889873" cy="917398"/>
          </a:xfrm>
          <a:prstGeom prst="rect">
            <a:avLst/>
          </a:prstGeom>
        </p:spPr>
        <p:txBody>
          <a:bodyPr vert="horz" lIns="91388" tIns="45694" rIns="91388" bIns="4569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Канал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Социальный фонд России</a:t>
            </a:r>
          </a:p>
          <a:p>
            <a:pPr algn="ctr">
              <a:buFont typeface="Arial" pitchFamily="34" charset="0"/>
              <a:buNone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 bwMode="auto">
          <a:xfrm>
            <a:off x="8006972" y="231490"/>
            <a:ext cx="840511" cy="104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195486"/>
            <a:ext cx="7748934" cy="83099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911148">
              <a:spcBef>
                <a:spcPct val="0"/>
              </a:spcBef>
              <a:buClr>
                <a:sysClr val="window" lastClr="FFFFFF"/>
              </a:buClr>
              <a:buSzPct val="80000"/>
              <a:defRPr/>
            </a:pPr>
            <a:r>
              <a:rPr lang="ru-RU" sz="24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ПЕНСИОННОЕ И СОЦИАЛЬНОЕ ОБЕСПЕЧЕНИЕ ВЕТЕРАНОВ БОЕВЫХ ДЕЙСТВИЙ</a:t>
            </a:r>
            <a:endParaRPr lang="ru-RU" sz="2400" b="1" dirty="0">
              <a:solidFill>
                <a:srgbClr val="002060">
                  <a:lumMod val="90000"/>
                  <a:lumOff val="1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578434" y="4620705"/>
            <a:ext cx="170033" cy="205740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ln>
            <a:solidFill>
              <a:srgbClr val="0070C0"/>
            </a:solidFill>
          </a:ln>
        </p:spPr>
        <p:txBody>
          <a:bodyPr vert="horz" lIns="0" tIns="34280" rIns="0" bIns="34280" rtlCol="0" anchor="ctr"/>
          <a:lstStyle>
            <a:defPPr>
              <a:defRPr lang="ru-RU"/>
            </a:defPPr>
            <a:lvl1pPr marL="0" algn="ctr" defTabSz="914333" rtl="0" eaLnBrk="1" latinLnBrk="0" hangingPunct="1">
              <a:defRPr sz="11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26"/>
            <a:r>
              <a:rPr lang="en-US" noProof="1">
                <a:solidFill>
                  <a:srgbClr val="43467B"/>
                </a:solidFill>
                <a:latin typeface="Calibri"/>
              </a:rPr>
              <a:t>2</a:t>
            </a:r>
            <a:endParaRPr lang="ru-RU" noProof="1">
              <a:solidFill>
                <a:srgbClr val="43467B"/>
              </a:solidFill>
              <a:latin typeface="Calibri"/>
            </a:endParaRPr>
          </a:p>
        </p:txBody>
      </p:sp>
      <p:sp>
        <p:nvSpPr>
          <p:cNvPr id="26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614575" y="4790282"/>
            <a:ext cx="97727" cy="8572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80" tIns="34280" rIns="34280" bIns="3428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77">
              <a:buClr>
                <a:srgbClr val="43467B"/>
              </a:buClr>
              <a:defRPr/>
            </a:pPr>
            <a:endParaRPr lang="ru-RU" noProof="1">
              <a:solidFill>
                <a:prstClr val="black">
                  <a:alpha val="0"/>
                </a:prstClr>
              </a:solidFill>
              <a:latin typeface="Bebas Neue Bold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3529" y="1203598"/>
            <a:ext cx="8496943" cy="2581376"/>
            <a:chOff x="-1958203" y="1291036"/>
            <a:chExt cx="14117213" cy="4148640"/>
          </a:xfrm>
        </p:grpSpPr>
        <p:sp>
          <p:nvSpPr>
            <p:cNvPr id="20" name="Блок-схема: альтернативный процесс 19"/>
            <p:cNvSpPr/>
            <p:nvPr/>
          </p:nvSpPr>
          <p:spPr>
            <a:xfrm>
              <a:off x="7373514" y="2216853"/>
              <a:ext cx="3600000" cy="1080000"/>
            </a:xfrm>
            <a:prstGeom prst="flowChartAlternateProcess">
              <a:avLst/>
            </a:prstGeom>
            <a:solidFill>
              <a:srgbClr val="457FD5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ПЕНСИОННОЕ ОБЕСПЕЧЕНИЕ</a:t>
              </a:r>
            </a:p>
          </p:txBody>
        </p:sp>
        <p:sp>
          <p:nvSpPr>
            <p:cNvPr id="21" name="Блок-схема: альтернативный процесс 20"/>
            <p:cNvSpPr/>
            <p:nvPr/>
          </p:nvSpPr>
          <p:spPr>
            <a:xfrm>
              <a:off x="3251477" y="1291036"/>
              <a:ext cx="3763124" cy="1224016"/>
            </a:xfrm>
            <a:prstGeom prst="flowChartAlternateProcess">
              <a:avLst/>
            </a:prstGeom>
            <a:solidFill>
              <a:srgbClr val="457FD5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ЕЖЕМЕСЯЧНАЯ ДЕНЕЖНАЯ </a:t>
              </a:r>
              <a:r>
                <a:rPr lang="ru-RU" sz="1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ВЫПЛАТА</a:t>
              </a:r>
              <a:endPara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Блок-схема: альтернативный процесс 22"/>
            <p:cNvSpPr/>
            <p:nvPr/>
          </p:nvSpPr>
          <p:spPr>
            <a:xfrm>
              <a:off x="-1958203" y="3923240"/>
              <a:ext cx="3600000" cy="1374069"/>
            </a:xfrm>
            <a:prstGeom prst="flowChartAlternateProcess">
              <a:avLst/>
            </a:prstGeom>
            <a:solidFill>
              <a:srgbClr val="457FD5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МЕРЫ СОЦИАЛЬНОЙ ПОДДЕРЖКИ</a:t>
              </a:r>
            </a:p>
          </p:txBody>
        </p:sp>
        <p:sp>
          <p:nvSpPr>
            <p:cNvPr id="24" name="Блок-схема: альтернативный процесс 23"/>
            <p:cNvSpPr/>
            <p:nvPr/>
          </p:nvSpPr>
          <p:spPr>
            <a:xfrm>
              <a:off x="-1001105" y="2216853"/>
              <a:ext cx="3600000" cy="1080000"/>
            </a:xfrm>
            <a:prstGeom prst="flowChartAlternateProcess">
              <a:avLst/>
            </a:prstGeom>
            <a:solidFill>
              <a:srgbClr val="457FD5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ОБЕСПЕЧЕНИЕ ТСР</a:t>
              </a:r>
            </a:p>
          </p:txBody>
        </p:sp>
        <p:sp>
          <p:nvSpPr>
            <p:cNvPr id="25" name="Блок-схема: альтернативный процесс 24"/>
            <p:cNvSpPr/>
            <p:nvPr/>
          </p:nvSpPr>
          <p:spPr>
            <a:xfrm>
              <a:off x="8330613" y="3837033"/>
              <a:ext cx="3828397" cy="1374985"/>
            </a:xfrm>
            <a:prstGeom prst="flowChartAlternateProcess">
              <a:avLst/>
            </a:prstGeom>
            <a:solidFill>
              <a:srgbClr val="457FD5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САНАТОРНО-КУРОРТНОЕ ЛЕЧЕНИЕ</a:t>
              </a:r>
            </a:p>
          </p:txBody>
        </p:sp>
        <p:pic>
          <p:nvPicPr>
            <p:cNvPr id="31" name="Picture 28">
              <a:extLst>
                <a:ext uri="{FF2B5EF4-FFF2-40B4-BE49-F238E27FC236}">
                  <a16:creationId xmlns:a16="http://schemas.microsoft.com/office/drawing/2014/main" xmlns="" id="{8B189839-F567-C141-85A7-3182C767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666" y="3026943"/>
              <a:ext cx="3384376" cy="2412733"/>
            </a:xfrm>
            <a:prstGeom prst="rect">
              <a:avLst/>
            </a:prstGeom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 bwMode="auto">
          <a:xfrm>
            <a:off x="8100392" y="231490"/>
            <a:ext cx="840511" cy="104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2490316" y="4011909"/>
            <a:ext cx="4169916" cy="711665"/>
          </a:xfrm>
          <a:prstGeom prst="flowChartAlternateProcess">
            <a:avLst/>
          </a:prstGeom>
          <a:solidFill>
            <a:srgbClr val="457FD5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СОПРОВОЖДЕНИЕ ВЕТЕРАНОВ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КЛИЕНТСКИХ СЛУЖБАХ</a:t>
            </a:r>
          </a:p>
        </p:txBody>
      </p:sp>
    </p:spTree>
    <p:extLst>
      <p:ext uri="{BB962C8B-B14F-4D97-AF65-F5344CB8AC3E}">
        <p14:creationId xmlns:p14="http://schemas.microsoft.com/office/powerpoint/2010/main" val="22637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7">
            <a:extLst>
              <a:ext uri="{FF2B5EF4-FFF2-40B4-BE49-F238E27FC236}">
                <a16:creationId xmlns:a16="http://schemas.microsoft.com/office/drawing/2014/main" xmlns="" id="{0D17B674-E52A-40C5-93D7-68C35CDC7D5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648072" cy="576064"/>
          </a:xfrm>
          <a:prstGeom prst="rect">
            <a:avLst/>
          </a:prstGeom>
          <a:grp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84575"/>
            <a:ext cx="7244308" cy="83099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911148">
              <a:spcBef>
                <a:spcPct val="0"/>
              </a:spcBef>
              <a:buClr>
                <a:sysClr val="window" lastClr="FFFFFF"/>
              </a:buClr>
              <a:buSzPct val="80000"/>
              <a:defRPr/>
            </a:pPr>
            <a:r>
              <a:rPr lang="ru-RU" sz="24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ГОСУДАРСТВЕННОЕ ПЕНСИОННОЕ ОБЕСПЕЧЕНИЕ ПО ИНВАЛИДНОСТИ</a:t>
            </a:r>
            <a:endParaRPr lang="ru-RU" sz="2400" b="1" dirty="0">
              <a:solidFill>
                <a:srgbClr val="002060">
                  <a:lumMod val="90000"/>
                  <a:lumOff val="1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578434" y="4620705"/>
            <a:ext cx="170033" cy="205740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ln>
            <a:solidFill>
              <a:srgbClr val="0070C0"/>
            </a:solidFill>
          </a:ln>
        </p:spPr>
        <p:txBody>
          <a:bodyPr vert="horz" lIns="0" tIns="34280" rIns="0" bIns="34280" rtlCol="0" anchor="ctr"/>
          <a:lstStyle>
            <a:defPPr>
              <a:defRPr lang="ru-RU"/>
            </a:defPPr>
            <a:lvl1pPr marL="0" algn="ctr" defTabSz="914333" rtl="0" eaLnBrk="1" latinLnBrk="0" hangingPunct="1">
              <a:defRPr sz="11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26"/>
            <a:r>
              <a:rPr lang="ru-RU" noProof="1">
                <a:solidFill>
                  <a:srgbClr val="43467B"/>
                </a:solidFill>
                <a:latin typeface="Calibri"/>
              </a:rPr>
              <a:t>3</a:t>
            </a:r>
          </a:p>
        </p:txBody>
      </p:sp>
      <p:sp>
        <p:nvSpPr>
          <p:cNvPr id="24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614575" y="4790282"/>
            <a:ext cx="97727" cy="8572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80" tIns="34280" rIns="34280" bIns="3428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77">
              <a:buClr>
                <a:srgbClr val="43467B"/>
              </a:buClr>
              <a:defRPr/>
            </a:pPr>
            <a:endParaRPr lang="ru-RU" noProof="1">
              <a:solidFill>
                <a:prstClr val="black">
                  <a:alpha val="0"/>
                </a:prstClr>
              </a:solidFill>
              <a:latin typeface="Bebas Neue Bold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15615" y="4227934"/>
            <a:ext cx="2808313" cy="648072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ИНВАЛИДЫ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ГРУППЫ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15 442,14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92080" y="1347614"/>
            <a:ext cx="3051340" cy="1008112"/>
          </a:xfrm>
          <a:prstGeom prst="roundRect">
            <a:avLst/>
          </a:prstGeom>
          <a:solidFill>
            <a:srgbClr val="457F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СОЦИАЛЬНАЯ ПЕНСИЯ ПО ИНВАЛИДНОСТИ, В ТОМ ЧИСЛЕ ВСЛЕДСТВИЕ ОБЩЕГО ЗАБОЛВЕАНИЯ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1520" y="954468"/>
            <a:ext cx="4968553" cy="1689289"/>
          </a:xfrm>
          <a:prstGeom prst="roundRect">
            <a:avLst/>
          </a:prstGeom>
          <a:solidFill>
            <a:srgbClr val="457F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ГОСУДАРСТВЕННАЯ ПЕНСИЯ ПО ИНВАЛИДНОСТИ ВСЛЕДСТВИЕ УВЕЧЬЯ (РАНЕНИЯ, ТРАВМЫ, КОНТУЗИИ) ИЛИ ЗАБОЛЕВАНИЯ, ПОЛУЧЕННЫХ ПРИ ИСПОЛНЕНИИ КОНТРАКТА О ПРЕБЫВАНИИ В ДОБРОВОЛЬЧЕСКИХ ФОРМИРОВАНИЯХ, В СОДЕЙСТВУЮЩИХ ОРГАНИЗАЦИЯХ</a:t>
            </a:r>
            <a:endParaRPr lang="ru-RU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15616" y="2705959"/>
            <a:ext cx="2808312" cy="729887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ИНВАЛИДЫ 1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ГРУППЫ</a:t>
            </a:r>
          </a:p>
          <a:p>
            <a:pPr lvl="0"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27 849,24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РУБ.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115616" y="3507854"/>
            <a:ext cx="2808312" cy="648000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ИНВАЛИДЫ 2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ГРУППЫ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22 060,20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РУБ.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08104" y="2715766"/>
            <a:ext cx="2664296" cy="720080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ИНВАЛИДЫ 1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ГРУППЫ 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19 025,24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104" y="3507854"/>
            <a:ext cx="2664296" cy="648000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ИНВАЛИДЫ 2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ГРУППЫ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824,08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08400" y="4227950"/>
            <a:ext cx="2664000" cy="64805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ИНВАЛИДЫ 3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ГРУППЫ</a:t>
            </a: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500,53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 bwMode="auto">
          <a:xfrm>
            <a:off x="8051969" y="195486"/>
            <a:ext cx="840511" cy="104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object 17"/>
          <p:cNvPicPr/>
          <p:nvPr/>
        </p:nvPicPr>
        <p:blipFill>
          <a:blip r:embed="rId2"/>
          <a:stretch/>
        </p:blipFill>
        <p:spPr bwMode="auto">
          <a:xfrm>
            <a:off x="251520" y="195486"/>
            <a:ext cx="648072" cy="576064"/>
          </a:xfrm>
          <a:prstGeom prst="rect">
            <a:avLst/>
          </a:prstGeom>
          <a:grpFill/>
          <a:ln>
            <a:noFill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467544" y="123478"/>
            <a:ext cx="8244758" cy="83099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911147">
              <a:spcBef>
                <a:spcPts val="0"/>
              </a:spcBef>
              <a:buClr>
                <a:sysClr val="window" lastClr="FFFFFF"/>
              </a:buClr>
              <a:buSzPct val="80000"/>
              <a:defRPr/>
            </a:pPr>
            <a:r>
              <a:rPr lang="ru-RU" sz="24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Tahoma"/>
                <a:ea typeface="Tahoma"/>
                <a:cs typeface="Tahoma"/>
              </a:rPr>
              <a:t>ПЕНСИОННОЕ </a:t>
            </a:r>
            <a:r>
              <a:rPr lang="ru-RU" sz="2400" b="1" dirty="0">
                <a:solidFill>
                  <a:srgbClr val="002060">
                    <a:lumMod val="90000"/>
                    <a:lumOff val="10000"/>
                  </a:srgbClr>
                </a:solidFill>
                <a:latin typeface="Tahoma"/>
                <a:ea typeface="Tahoma"/>
                <a:cs typeface="Tahoma"/>
              </a:rPr>
              <a:t>ОБЕСПЕЧЕНИЕ </a:t>
            </a:r>
            <a:endParaRPr lang="ru-RU" sz="2400" b="1" dirty="0" smtClean="0">
              <a:solidFill>
                <a:srgbClr val="002060">
                  <a:lumMod val="90000"/>
                  <a:lumOff val="10000"/>
                </a:srgbClr>
              </a:solidFill>
              <a:latin typeface="Tahoma"/>
              <a:ea typeface="Tahoma"/>
              <a:cs typeface="Tahoma"/>
            </a:endParaRPr>
          </a:p>
          <a:p>
            <a:pPr algn="ctr" defTabSz="911147">
              <a:spcBef>
                <a:spcPts val="0"/>
              </a:spcBef>
              <a:buClr>
                <a:sysClr val="window" lastClr="FFFFFF"/>
              </a:buClr>
              <a:buSzPct val="80000"/>
              <a:defRPr/>
            </a:pPr>
            <a:r>
              <a:rPr lang="ru-RU" sz="24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Tahoma"/>
                <a:ea typeface="Tahoma"/>
                <a:cs typeface="Tahoma"/>
              </a:rPr>
              <a:t>ПО </a:t>
            </a:r>
            <a:r>
              <a:rPr lang="ru-RU" sz="2400" b="1" dirty="0">
                <a:solidFill>
                  <a:srgbClr val="002060">
                    <a:lumMod val="90000"/>
                    <a:lumOff val="10000"/>
                  </a:srgbClr>
                </a:solidFill>
                <a:latin typeface="Tahoma"/>
                <a:ea typeface="Tahoma"/>
                <a:cs typeface="Tahoma"/>
              </a:rPr>
              <a:t>СЛУЧАЮ ПОТЕРИ </a:t>
            </a:r>
            <a:r>
              <a:rPr lang="ru-RU" sz="24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Tahoma"/>
                <a:ea typeface="Tahoma"/>
                <a:cs typeface="Tahoma"/>
              </a:rPr>
              <a:t>КОРМИЛЬЦА</a:t>
            </a:r>
            <a:endParaRPr lang="ru-RU" sz="2400" b="1" dirty="0">
              <a:solidFill>
                <a:srgbClr val="002060">
                  <a:lumMod val="90000"/>
                  <a:lumOff val="10000"/>
                </a:srgb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3" name="Номер слайда 2"/>
          <p:cNvSpPr txBox="1"/>
          <p:nvPr/>
        </p:nvSpPr>
        <p:spPr bwMode="auto">
          <a:xfrm>
            <a:off x="8578434" y="4620705"/>
            <a:ext cx="170033" cy="205740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ln>
            <a:solidFill>
              <a:srgbClr val="0070C0"/>
            </a:solidFill>
          </a:ln>
        </p:spPr>
        <p:txBody>
          <a:bodyPr vert="horz" lIns="36000" tIns="34280" rIns="36000" bIns="34280" rtlCol="0" anchor="ctr"/>
          <a:lstStyle>
            <a:defPPr>
              <a:defRPr lang="ru-RU"/>
            </a:defPPr>
            <a:lvl1pPr marL="0" algn="ctr" defTabSz="914332"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166" algn="l" defTabSz="91433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26">
              <a:defRPr/>
            </a:pPr>
            <a:r>
              <a:rPr lang="ru-RU" dirty="0" smtClean="0">
                <a:solidFill>
                  <a:srgbClr val="43467B"/>
                </a:solidFill>
                <a:latin typeface="Calibri"/>
              </a:rPr>
              <a:t>4</a:t>
            </a:r>
            <a:endParaRPr lang="ru-RU" dirty="0">
              <a:solidFill>
                <a:srgbClr val="43467B"/>
              </a:solidFill>
              <a:latin typeface="Calibri"/>
            </a:endParaRPr>
          </a:p>
        </p:txBody>
      </p:sp>
      <p:sp>
        <p:nvSpPr>
          <p:cNvPr id="24" name="Текст 119"/>
          <p:cNvSpPr txBox="1"/>
          <p:nvPr/>
        </p:nvSpPr>
        <p:spPr bwMode="auto">
          <a:xfrm>
            <a:off x="8614575" y="4790282"/>
            <a:ext cx="97727" cy="8572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80" tIns="34280" rIns="34280" bIns="34280" rtlCol="0">
            <a:normAutofit fontScale="25000" lnSpcReduction="20000"/>
          </a:bodyPr>
          <a:lstStyle>
            <a:lvl1pPr marL="0" indent="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/>
              <a:buNone/>
              <a:defRPr sz="20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/>
              <a:buChar char="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/>
              <a:buChar char="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1" indent="-13716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/>
              <a:buChar char="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5" indent="-13716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/>
              <a:buChar char="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77">
              <a:buClr>
                <a:srgbClr val="43467B"/>
              </a:buClr>
              <a:defRPr/>
            </a:pPr>
            <a:endParaRPr lang="ru-RU">
              <a:solidFill>
                <a:prstClr val="black">
                  <a:alpha val="0"/>
                </a:prstClr>
              </a:solidFill>
              <a:latin typeface="Bebas Neue Bold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5265076" y="1635646"/>
            <a:ext cx="3051340" cy="1008112"/>
          </a:xfrm>
          <a:prstGeom prst="roundRect">
            <a:avLst>
              <a:gd name="adj" fmla="val 16667"/>
            </a:avLst>
          </a:prstGeom>
          <a:solidFill>
            <a:srgbClr val="457F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СОЦИАЛЬНАЯ ПЕНСИЯ ПО СЛУЧАЮ ПОТЕРИ КОРМИЛЬЦА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323528" y="987574"/>
            <a:ext cx="4464496" cy="2880320"/>
          </a:xfrm>
          <a:prstGeom prst="roundRect">
            <a:avLst>
              <a:gd name="adj" fmla="val 16667"/>
            </a:avLst>
          </a:prstGeom>
          <a:solidFill>
            <a:srgbClr val="457F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ГОСУДАРСТВЕННАЯ ПЕНСИЯ ПО СЛУЧАЮ ПОТЕРИ КОРМИЛЬЦА</a:t>
            </a:r>
            <a:r>
              <a:rPr lang="ru-RU" sz="1600" b="1" dirty="0" smtClean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, </a:t>
            </a: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ПОГИБШЕГО (УМЕРШЕГО) ВСЛЕДСТВИЕ УВЕЧЬЯ (РАНЕНИЯ, ТРАВМЫ, КОНТУЗИИ) ИЛИ ЗАБОЛЕВАНИЯ, ПОЛУЧЕННЫХ В СВЯЗИ С ИСПОЛНЕНИЕМ ОБЯЗАННОСТЕЙ </a:t>
            </a:r>
            <a:endParaRPr sz="1600" b="1" dirty="0">
              <a:solidFill>
                <a:schemeClr val="bg1"/>
              </a:solidFill>
            </a:endParaRP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ПО КОНТРАКТУ О ПРЕБЫВАНИИ В ДОБРОВОЛЬЧЕСКОМ ФОРМИРОВАНИИ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1097249" y="3997490"/>
            <a:ext cx="2808312" cy="590484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17 648,16 </a:t>
            </a:r>
            <a:r>
              <a:rPr lang="ru-RU" b="1" dirty="0">
                <a:latin typeface="Tahoma"/>
                <a:ea typeface="Tahoma"/>
                <a:cs typeface="Tahoma"/>
              </a:rPr>
              <a:t>РУБ.</a:t>
            </a:r>
            <a:endParaRPr dirty="0"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508104" y="2859782"/>
            <a:ext cx="2664295" cy="576064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8 824,08 </a:t>
            </a:r>
            <a:r>
              <a:rPr lang="ru-RU" b="1" dirty="0">
                <a:latin typeface="Tahoma"/>
                <a:ea typeface="Tahoma"/>
                <a:cs typeface="Tahoma"/>
              </a:rPr>
              <a:t>РУБ.</a:t>
            </a:r>
            <a:endParaRPr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7112"/>
          <a:stretch/>
        </p:blipFill>
        <p:spPr bwMode="auto">
          <a:xfrm>
            <a:off x="8051969" y="195486"/>
            <a:ext cx="840511" cy="104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9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7">
            <a:extLst>
              <a:ext uri="{FF2B5EF4-FFF2-40B4-BE49-F238E27FC236}">
                <a16:creationId xmlns:a16="http://schemas.microsoft.com/office/drawing/2014/main" xmlns="" id="{0D17B674-E52A-40C5-93D7-68C35CDC7D5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648072" cy="576064"/>
          </a:xfrm>
          <a:prstGeom prst="rect">
            <a:avLst/>
          </a:prstGeom>
          <a:grp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57418" y="195486"/>
            <a:ext cx="5672102" cy="46165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lvl="0" algn="ctr" defTabSz="911148">
              <a:spcBef>
                <a:spcPct val="0"/>
              </a:spcBef>
              <a:buClr>
                <a:sysClr val="window" lastClr="FFFFFF"/>
              </a:buClr>
              <a:buSzPct val="80000"/>
              <a:tabLst>
                <a:tab pos="1619250" algn="l"/>
              </a:tabLst>
              <a:defRPr/>
            </a:pPr>
            <a:r>
              <a:rPr lang="ru-RU" sz="2400" b="1" dirty="0">
                <a:solidFill>
                  <a:srgbClr val="002060">
                    <a:lumMod val="90000"/>
                    <a:lumOff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МЕРЫ СОЦИАЛЬНОЙ ПОДДЕРЖКИ</a:t>
            </a:r>
          </a:p>
        </p:txBody>
      </p:sp>
      <p:sp>
        <p:nvSpPr>
          <p:cNvPr id="22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578434" y="4620705"/>
            <a:ext cx="170033" cy="205740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ln>
            <a:solidFill>
              <a:srgbClr val="0070C0"/>
            </a:solidFill>
          </a:ln>
        </p:spPr>
        <p:txBody>
          <a:bodyPr vert="horz" lIns="0" tIns="34280" rIns="0" bIns="34280" rtlCol="0" anchor="ctr"/>
          <a:lstStyle>
            <a:defPPr>
              <a:defRPr lang="ru-RU"/>
            </a:defPPr>
            <a:lvl1pPr marL="0" algn="ctr" defTabSz="914333" rtl="0" eaLnBrk="1" latinLnBrk="0" hangingPunct="1">
              <a:defRPr sz="11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26"/>
            <a:r>
              <a:rPr lang="ru-RU" noProof="1" smtClean="0">
                <a:solidFill>
                  <a:srgbClr val="43467B"/>
                </a:solidFill>
                <a:latin typeface="Calibri"/>
              </a:rPr>
              <a:t>5</a:t>
            </a:r>
            <a:endParaRPr lang="ru-RU" noProof="1">
              <a:solidFill>
                <a:srgbClr val="43467B"/>
              </a:solidFill>
              <a:latin typeface="Calibri"/>
            </a:endParaRPr>
          </a:p>
        </p:txBody>
      </p:sp>
      <p:sp>
        <p:nvSpPr>
          <p:cNvPr id="26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614575" y="4790282"/>
            <a:ext cx="97727" cy="8572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80" tIns="34280" rIns="34280" bIns="3428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77">
              <a:buClr>
                <a:srgbClr val="43467B"/>
              </a:buClr>
              <a:defRPr/>
            </a:pPr>
            <a:endParaRPr lang="ru-RU" noProof="1">
              <a:solidFill>
                <a:prstClr val="black">
                  <a:alpha val="0"/>
                </a:prstClr>
              </a:solidFill>
              <a:latin typeface="Bebas Neue Bold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365866" y="771550"/>
            <a:ext cx="3096344" cy="4176464"/>
            <a:chOff x="251520" y="771550"/>
            <a:chExt cx="3096344" cy="417646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67544" y="771550"/>
              <a:ext cx="2880320" cy="612000"/>
            </a:xfrm>
            <a:prstGeom prst="roundRect">
              <a:avLst/>
            </a:prstGeom>
            <a:solidFill>
              <a:srgbClr val="457FD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СЕМЬЯМ С ДЕТЬМИ </a:t>
              </a:r>
              <a:endPara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95536" y="1491631"/>
              <a:ext cx="2880319" cy="792087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ЕДИНОВРЕМЕННОЕ ПОСОБИЕ БЕРЕМЕННОЙ ЖЕНЕ МОБИЛИЗОВАННОГО </a:t>
              </a:r>
              <a:endPara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45 054,24 </a:t>
              </a: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руб</a:t>
              </a: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95536" y="2355726"/>
              <a:ext cx="2880320" cy="792088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ЕЖЕМЕСЯЧНОЕ ПОСОБИЕ </a:t>
              </a:r>
            </a:p>
            <a:p>
              <a:pPr>
                <a:lnSpc>
                  <a:spcPct val="90000"/>
                </a:lnSpc>
              </a:pP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НА </a:t>
              </a: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РЕБЕНКА </a:t>
              </a: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ДО 3 ЛЕТ МОБИЛИЗОВАННОГО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19 308,96 </a:t>
              </a: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руб</a:t>
              </a: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5536" y="3219822"/>
              <a:ext cx="2952328" cy="1728192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R="0" lvl="0" indent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ЕДИНОЕ </a:t>
              </a: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ПОСОБИЕ:</a:t>
              </a:r>
              <a:endPara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266700" marR="0" lvl="0" indent="-174625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>
                  <a:tab pos="266700" algn="l"/>
                </a:tabLst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БЕРЕМЕННЫМ ЖЕНАМ: </a:t>
              </a:r>
              <a:endParaRPr lang="ru-RU" sz="11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92075" marR="0" lv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266700" algn="l"/>
                </a:tabLst>
                <a:defRPr/>
              </a:pP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8 </a:t>
              </a:r>
              <a:r>
                <a:rPr lang="en-US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773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</a:t>
              </a:r>
              <a:r>
                <a:rPr lang="en-US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3 160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</a:t>
              </a:r>
              <a:r>
                <a:rPr lang="en-US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 </a:t>
              </a: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или </a:t>
              </a:r>
            </a:p>
            <a:p>
              <a:pPr marL="92075" marR="0" lv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>
                  <a:tab pos="266700" algn="l"/>
                </a:tabLst>
                <a:defRPr/>
              </a:pP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7 547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,00</a:t>
              </a: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руб. </a:t>
              </a:r>
            </a:p>
            <a:p>
              <a:pPr marL="92075" marR="0" lvl="0" indent="174625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lang="ru-RU" sz="11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НА ДЕТЕЙ </a:t>
              </a: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от 0 до 17 лет: </a:t>
              </a:r>
              <a:endPara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92075" marR="0" lv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 </a:t>
              </a:r>
              <a:r>
                <a:rPr lang="en-US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807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,50, 1</a:t>
              </a:r>
              <a:r>
                <a:rPr lang="en-US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711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</a:t>
              </a:r>
              <a:r>
                <a:rPr lang="en-US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или </a:t>
              </a:r>
              <a:endPara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92075" marR="0" lv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en-US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r>
                <a:rPr lang="ru-RU" sz="12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</a:t>
              </a:r>
              <a:r>
                <a:rPr lang="en-US" sz="1200" b="1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15</a:t>
              </a:r>
              <a:r>
                <a:rPr lang="ru-RU" sz="1200" b="1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,00 </a:t>
              </a:r>
              <a:r>
                <a:rPr lang="ru-RU" sz="12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руб. 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51520" y="1059582"/>
              <a:ext cx="12096" cy="3240360"/>
            </a:xfrm>
            <a:prstGeom prst="line">
              <a:avLst/>
            </a:prstGeom>
            <a:noFill/>
            <a:ln w="63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51520" y="1851670"/>
              <a:ext cx="144000" cy="0"/>
            </a:xfrm>
            <a:prstGeom prst="line">
              <a:avLst/>
            </a:prstGeom>
            <a:noFill/>
            <a:ln w="63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63616" y="2787775"/>
              <a:ext cx="144000" cy="0"/>
            </a:xfrm>
            <a:prstGeom prst="line">
              <a:avLst/>
            </a:prstGeom>
            <a:noFill/>
            <a:ln w="63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51520" y="4299942"/>
              <a:ext cx="144000" cy="0"/>
            </a:xfrm>
            <a:prstGeom prst="line">
              <a:avLst/>
            </a:prstGeom>
            <a:noFill/>
            <a:ln w="63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51520" y="1059582"/>
              <a:ext cx="216000" cy="0"/>
            </a:xfrm>
            <a:prstGeom prst="line">
              <a:avLst/>
            </a:prstGeom>
            <a:noFill/>
            <a:ln w="635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35" name="Скругленный прямоугольник 34"/>
          <p:cNvSpPr/>
          <p:nvPr/>
        </p:nvSpPr>
        <p:spPr>
          <a:xfrm>
            <a:off x="6660233" y="771550"/>
            <a:ext cx="2160240" cy="701434"/>
          </a:xfrm>
          <a:prstGeom prst="roundRect">
            <a:avLst/>
          </a:prstGeom>
          <a:solidFill>
            <a:srgbClr val="457F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ЧЛЕНАМ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СЕМЕЙ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ПОГИБШИХ</a:t>
            </a:r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60232" y="1564196"/>
            <a:ext cx="2160000" cy="1079562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ЕЖЕМЕСЯЧНАЯ ДЕНЕЖНАЯ КОМПЕНСАЦИЯ </a:t>
            </a:r>
          </a:p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РАЗМЕР ЗАВИСИТ ОТ КОЛИЧЕСТВА ИЖДИВЕНЦЕВ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660232" y="2715766"/>
            <a:ext cx="2160000" cy="792088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КОМПЕНСАЦИЯ 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60%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РАСХОДОВ ЖКУ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660233" y="3579862"/>
            <a:ext cx="2160000" cy="1008112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ВЫПЛАТА СРЕДСТВ НА РЕМОНТ ИНДИВИДУАЛЬНЫХ ЖИЛЫХ ДОМОВ</a:t>
            </a:r>
          </a:p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РАЗ В 10 ЛЕТ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516216" y="1131590"/>
            <a:ext cx="0" cy="2808000"/>
          </a:xfrm>
          <a:prstGeom prst="line">
            <a:avLst/>
          </a:prstGeom>
          <a:noFill/>
          <a:ln w="63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>
          <a:xfrm>
            <a:off x="6516216" y="1131590"/>
            <a:ext cx="144000" cy="0"/>
          </a:xfrm>
          <a:prstGeom prst="line">
            <a:avLst/>
          </a:prstGeom>
          <a:noFill/>
          <a:ln w="63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47" name="Прямая соединительная линия 46"/>
          <p:cNvCxnSpPr/>
          <p:nvPr/>
        </p:nvCxnSpPr>
        <p:spPr>
          <a:xfrm>
            <a:off x="6516216" y="1923678"/>
            <a:ext cx="144000" cy="0"/>
          </a:xfrm>
          <a:prstGeom prst="line">
            <a:avLst/>
          </a:prstGeom>
          <a:noFill/>
          <a:ln w="63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sp>
        <p:nvSpPr>
          <p:cNvPr id="28" name="Скругленный прямоугольник 27"/>
          <p:cNvSpPr/>
          <p:nvPr/>
        </p:nvSpPr>
        <p:spPr>
          <a:xfrm>
            <a:off x="386535" y="1509632"/>
            <a:ext cx="2808312" cy="1152128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ЕЖЕМЕСЯЧНАЯ ДЕНЕЖНАЯ КОМПЕНСАЦИЯ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инвалидам военной травмы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2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группа – </a:t>
            </a: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25 782,85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lvl="2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группа – </a:t>
            </a: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12 891,40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lvl="2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группа – </a:t>
            </a: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5 156,57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6536" y="2751770"/>
            <a:ext cx="2808311" cy="855095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ДОПОЛНИТЕЛЬНОЕ ЕЖЕМЕСЯЧНОЕ МАТЕРИАЛЬНОЕ ОБЕСПЕЧЕНИЕ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инвалидам военной травмы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000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6535" y="801207"/>
            <a:ext cx="2880320" cy="648072"/>
          </a:xfrm>
          <a:prstGeom prst="roundRect">
            <a:avLst/>
          </a:prstGeom>
          <a:solidFill>
            <a:srgbClr val="457FD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ЛИЦАМ, КОТОРЫМ УСТАНОВЛЕНА ИНВАЛИДНОСТЬ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86535" y="3786886"/>
            <a:ext cx="2808311" cy="92800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КОМПЕНСАЦИЯ 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50%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СТОИМОСТИ ОСАГО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НАЛИЧИИ МЕДИЦИНСКИХ ПОКАЗАНИЙ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ТРАНСПОРТНЫЕ СРЕДСТВА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42518" y="1089239"/>
            <a:ext cx="0" cy="3024000"/>
          </a:xfrm>
          <a:prstGeom prst="line">
            <a:avLst/>
          </a:prstGeom>
          <a:noFill/>
          <a:ln w="63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>
          <a:xfrm>
            <a:off x="242518" y="1089239"/>
            <a:ext cx="144000" cy="0"/>
          </a:xfrm>
          <a:prstGeom prst="line">
            <a:avLst/>
          </a:prstGeom>
          <a:noFill/>
          <a:ln w="63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44" name="Прямая соединительная линия 43"/>
          <p:cNvCxnSpPr/>
          <p:nvPr/>
        </p:nvCxnSpPr>
        <p:spPr>
          <a:xfrm>
            <a:off x="242518" y="2076695"/>
            <a:ext cx="144000" cy="0"/>
          </a:xfrm>
          <a:prstGeom prst="line">
            <a:avLst/>
          </a:prstGeom>
          <a:noFill/>
          <a:ln w="63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51" name="Прямая соединительная линия 50"/>
          <p:cNvCxnSpPr/>
          <p:nvPr/>
        </p:nvCxnSpPr>
        <p:spPr>
          <a:xfrm>
            <a:off x="242518" y="3201820"/>
            <a:ext cx="144000" cy="0"/>
          </a:xfrm>
          <a:prstGeom prst="line">
            <a:avLst/>
          </a:prstGeom>
          <a:noFill/>
          <a:ln w="63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>
          <a:xfrm>
            <a:off x="242518" y="4101920"/>
            <a:ext cx="144000" cy="0"/>
          </a:xfrm>
          <a:prstGeom prst="line">
            <a:avLst/>
          </a:prstGeom>
          <a:noFill/>
          <a:ln w="63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55" name="Прямая соединительная линия 54"/>
          <p:cNvCxnSpPr/>
          <p:nvPr/>
        </p:nvCxnSpPr>
        <p:spPr>
          <a:xfrm>
            <a:off x="6516216" y="3075806"/>
            <a:ext cx="144000" cy="0"/>
          </a:xfrm>
          <a:prstGeom prst="line">
            <a:avLst/>
          </a:prstGeom>
          <a:noFill/>
          <a:ln w="63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cxnSp>
        <p:nvCxnSpPr>
          <p:cNvPr id="56" name="Прямая соединительная линия 55"/>
          <p:cNvCxnSpPr/>
          <p:nvPr/>
        </p:nvCxnSpPr>
        <p:spPr>
          <a:xfrm>
            <a:off x="6516216" y="4011910"/>
            <a:ext cx="144000" cy="0"/>
          </a:xfrm>
          <a:prstGeom prst="line">
            <a:avLst/>
          </a:prstGeom>
          <a:noFill/>
          <a:ln w="635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 bwMode="auto">
          <a:xfrm>
            <a:off x="8100392" y="195486"/>
            <a:ext cx="840511" cy="104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3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7">
            <a:extLst>
              <a:ext uri="{FF2B5EF4-FFF2-40B4-BE49-F238E27FC236}">
                <a16:creationId xmlns:a16="http://schemas.microsoft.com/office/drawing/2014/main" xmlns="" id="{0D17B674-E52A-40C5-93D7-68C35CDC7D5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95486"/>
            <a:ext cx="648072" cy="576064"/>
          </a:xfrm>
          <a:prstGeom prst="rect">
            <a:avLst/>
          </a:prstGeom>
          <a:grp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08593" y="149441"/>
            <a:ext cx="7306745" cy="75712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911148">
              <a:lnSpc>
                <a:spcPct val="90000"/>
              </a:lnSpc>
              <a:spcBef>
                <a:spcPct val="0"/>
              </a:spcBef>
              <a:buClr>
                <a:sysClr val="window" lastClr="FFFFFF"/>
              </a:buClr>
              <a:buSzPct val="80000"/>
              <a:defRPr/>
            </a:pPr>
            <a:r>
              <a:rPr lang="ru-RU" sz="2400" b="1" dirty="0">
                <a:solidFill>
                  <a:srgbClr val="002060">
                    <a:lumMod val="90000"/>
                    <a:lumOff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ТЕХНИЧЕСКИМИ СРЕДСТВАМИ РЕАБИЛИТАЦИИ</a:t>
            </a:r>
          </a:p>
        </p:txBody>
      </p:sp>
      <p:sp>
        <p:nvSpPr>
          <p:cNvPr id="22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578434" y="4620705"/>
            <a:ext cx="170033" cy="205740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ln>
            <a:solidFill>
              <a:srgbClr val="0070C0"/>
            </a:solidFill>
          </a:ln>
        </p:spPr>
        <p:txBody>
          <a:bodyPr vert="horz" lIns="0" tIns="34280" rIns="0" bIns="34280" rtlCol="0" anchor="ctr"/>
          <a:lstStyle>
            <a:defPPr>
              <a:defRPr lang="ru-RU"/>
            </a:defPPr>
            <a:lvl1pPr marL="0" algn="ctr" defTabSz="914333" rtl="0" eaLnBrk="1" latinLnBrk="0" hangingPunct="1">
              <a:defRPr sz="11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26"/>
            <a:r>
              <a:rPr lang="en-US" noProof="1">
                <a:solidFill>
                  <a:srgbClr val="43467B"/>
                </a:solidFill>
                <a:latin typeface="Calibri"/>
              </a:rPr>
              <a:t>6</a:t>
            </a:r>
            <a:endParaRPr lang="ru-RU" noProof="1">
              <a:solidFill>
                <a:srgbClr val="43467B"/>
              </a:solidFill>
              <a:latin typeface="Calibri"/>
            </a:endParaRPr>
          </a:p>
        </p:txBody>
      </p:sp>
      <p:sp>
        <p:nvSpPr>
          <p:cNvPr id="26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614575" y="4790282"/>
            <a:ext cx="97727" cy="8572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80" tIns="34280" rIns="34280" bIns="3428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77">
              <a:buClr>
                <a:srgbClr val="43467B"/>
              </a:buClr>
              <a:defRPr/>
            </a:pPr>
            <a:endParaRPr lang="ru-RU" noProof="1">
              <a:solidFill>
                <a:prstClr val="black">
                  <a:alpha val="0"/>
                </a:prstClr>
              </a:solidFill>
              <a:latin typeface="Bebas Neue Bold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59466"/>
              </p:ext>
            </p:extLst>
          </p:nvPr>
        </p:nvGraphicFramePr>
        <p:xfrm>
          <a:off x="395536" y="962731"/>
          <a:ext cx="3888432" cy="2647822"/>
        </p:xfrm>
        <a:graphic>
          <a:graphicData uri="http://schemas.openxmlformats.org/drawingml/2006/table">
            <a:tbl>
              <a:tblPr firstRow="1" bandRow="1"/>
              <a:tblGrid>
                <a:gridCol w="3888432"/>
              </a:tblGrid>
              <a:tr h="873097">
                <a:tc>
                  <a:txBody>
                    <a:bodyPr/>
                    <a:lstStyle>
                      <a:lvl1pPr marL="0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758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528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292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056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3827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6583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399340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2098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ОБЕСПЕЧЕНИЕ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Franklin Gothic Demi Cond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ИНВАЛИДОВ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Franklin Gothic Demi Cond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ТСР ОСУЩЕСТВЛЯЕТСЯ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Franklin Gothic Demi Cond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ПРОГРАММЕ РЕАБИЛИТАЦИИ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Franklin Gothic Demi Cond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latin typeface="Franklin Gothic Demi Cond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АБИЛИТАЦИИ ПУТЕМ: 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7FD5"/>
                    </a:solidFill>
                  </a:tcPr>
                </a:tc>
              </a:tr>
              <a:tr h="770932">
                <a:tc>
                  <a:txBody>
                    <a:bodyPr/>
                    <a:lstStyle>
                      <a:lvl1pPr marL="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75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52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292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056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3827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583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34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09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ПРЕДОСТАВЛЕНИЯ ТЕХНИЧЕСКИХ СРЕДСТВ РЕАБИЛИТАЦИИ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0090">
                <a:tc>
                  <a:txBody>
                    <a:bodyPr/>
                    <a:lstStyle>
                      <a:lvl1pPr marL="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75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52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292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056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3827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583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34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09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6855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ПРЕДОСТАВЛЕНИЯ ЭЛЕКТРОННОГО СЕРТИФИКАТА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32310"/>
              </p:ext>
            </p:extLst>
          </p:nvPr>
        </p:nvGraphicFramePr>
        <p:xfrm>
          <a:off x="4585282" y="962730"/>
          <a:ext cx="3875150" cy="3409220"/>
        </p:xfrm>
        <a:graphic>
          <a:graphicData uri="http://schemas.openxmlformats.org/drawingml/2006/table">
            <a:tbl>
              <a:tblPr firstRow="1" bandRow="1"/>
              <a:tblGrid>
                <a:gridCol w="3875150"/>
              </a:tblGrid>
              <a:tr h="324232">
                <a:tc>
                  <a:txBody>
                    <a:bodyPr/>
                    <a:lstStyle>
                      <a:lvl1pPr marL="0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758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528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292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056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3827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6583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399340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2098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СЕРТИФИКАТ СОДЕРЖИТ: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7FD5"/>
                    </a:solidFill>
                  </a:tcPr>
                </a:tc>
              </a:tr>
              <a:tr h="698770">
                <a:tc>
                  <a:txBody>
                    <a:bodyPr/>
                    <a:lstStyle>
                      <a:lvl1pPr marL="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75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52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292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056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3827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583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34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09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defTabSz="685528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ТЕХНИЧЕСКОГО СРЕДСТВА РЕАБИЛИТАЦИИ (ТСР), КОТОРОЕ МОЖНО ПРИОБРЕСТИ С ИСПОЛЬЗОВАНИЕМ СЕРТИФИКАТА</a:t>
                      </a:r>
                    </a:p>
                  </a:txBody>
                  <a:tcPr>
                    <a:lnL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770">
                <a:tc>
                  <a:txBody>
                    <a:bodyPr/>
                    <a:lstStyle>
                      <a:lvl1pPr marL="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75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52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292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056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3827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583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34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09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defTabSz="685528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ТЕХНИЧЕСКИХ СРЕДСТВ РЕАБИЛИТАЦИИ (ТСР), КОТОРОЕ МОЖНО ПРИОБРЕСТИ С ИСПОЛЬЗОВАНИЕМ СЕРТИФИКАТА</a:t>
                      </a:r>
                    </a:p>
                  </a:txBody>
                  <a:tcPr>
                    <a:lnL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770">
                <a:tc>
                  <a:txBody>
                    <a:bodyPr/>
                    <a:lstStyle>
                      <a:lvl1pPr marL="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75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52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292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056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3827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583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34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09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defTabSz="685528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СРОК ДЕЙСТВИЯ, В ТЕЧЕНИИ КОТОРОГО МОЖНО ИСПОЛЬЗОВАТЬ СЕРТИФИКАТ ДЛЯ ОПЛАТЫ ТСР </a:t>
                      </a:r>
                    </a:p>
                  </a:txBody>
                  <a:tcPr>
                    <a:lnL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770">
                <a:tc>
                  <a:txBody>
                    <a:bodyPr/>
                    <a:lstStyle>
                      <a:lvl1pPr marL="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75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52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292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056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3827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583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34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09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l" defTabSz="685528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МАКСИМАЛЬНУЮ ЦЕНУ ЕДИНИЦЫ ТСР, КОТОРУЮ МОЖНО ОПЛАТИТЬ СЕРТИФИКАТОМ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701571" y="3633868"/>
            <a:ext cx="3330370" cy="1242138"/>
          </a:xfrm>
          <a:prstGeom prst="roundRect">
            <a:avLst/>
          </a:prstGeom>
          <a:noFill/>
          <a:ln w="19050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marR="0" lvl="0" indent="0" algn="ctr" defTabSz="68552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2024 ГОДА ОБЕСПЕЧЕНИЕ ИНВАЛИДОВ СВО ТСР ОСУЩЕСТВЛЯЕТСЯ  В ПРОАКТИВНОМ  РЕЖИМЕ</a:t>
            </a:r>
            <a:endParaRPr lang="ru-RU" sz="1600" b="1" dirty="0">
              <a:solidFill>
                <a:schemeClr val="accent1">
                  <a:lumMod val="90000"/>
                  <a:lumOff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 bwMode="auto">
          <a:xfrm>
            <a:off x="8100392" y="218804"/>
            <a:ext cx="840511" cy="104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587432" y="4620705"/>
            <a:ext cx="170033" cy="205740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ln>
            <a:solidFill>
              <a:srgbClr val="0070C0"/>
            </a:solidFill>
          </a:ln>
        </p:spPr>
        <p:txBody>
          <a:bodyPr vert="horz" lIns="0" tIns="34280" rIns="0" bIns="34280" rtlCol="0" anchor="ctr"/>
          <a:lstStyle>
            <a:defPPr>
              <a:defRPr lang="ru-RU"/>
            </a:defPPr>
            <a:lvl1pPr marL="0" algn="ctr" defTabSz="914333" rtl="0" eaLnBrk="1" latinLnBrk="0" hangingPunct="1">
              <a:defRPr sz="11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26"/>
            <a:r>
              <a:rPr lang="ru-RU" noProof="1" smtClean="0">
                <a:solidFill>
                  <a:srgbClr val="43467B"/>
                </a:solidFill>
                <a:latin typeface="Calibri"/>
              </a:rPr>
              <a:t>7</a:t>
            </a:r>
            <a:endParaRPr lang="ru-RU" noProof="1">
              <a:solidFill>
                <a:srgbClr val="43467B"/>
              </a:solidFill>
              <a:latin typeface="Calibri"/>
            </a:endParaRPr>
          </a:p>
        </p:txBody>
      </p:sp>
      <p:sp>
        <p:nvSpPr>
          <p:cNvPr id="24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623573" y="4790282"/>
            <a:ext cx="97727" cy="8572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80" tIns="34280" rIns="34280" bIns="3428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77">
              <a:buClr>
                <a:srgbClr val="43467B"/>
              </a:buClr>
              <a:defRPr/>
            </a:pPr>
            <a:endParaRPr lang="ru-RU" noProof="1">
              <a:solidFill>
                <a:prstClr val="black">
                  <a:alpha val="0"/>
                </a:prstClr>
              </a:solidFill>
              <a:latin typeface="Bebas Neue Bold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10085"/>
              </p:ext>
            </p:extLst>
          </p:nvPr>
        </p:nvGraphicFramePr>
        <p:xfrm>
          <a:off x="323528" y="733714"/>
          <a:ext cx="4752528" cy="4124053"/>
        </p:xfrm>
        <a:graphic>
          <a:graphicData uri="http://schemas.openxmlformats.org/drawingml/2006/table">
            <a:tbl>
              <a:tblPr firstRow="1" bandRow="1"/>
              <a:tblGrid>
                <a:gridCol w="2880320"/>
                <a:gridCol w="1872208"/>
              </a:tblGrid>
              <a:tr h="1062639">
                <a:tc>
                  <a:txBody>
                    <a:bodyPr/>
                    <a:lstStyle>
                      <a:lvl1pPr marL="0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821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647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471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294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121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6940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399760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2581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ПОЛУЧАТЕЛЕЙ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7FD5"/>
                    </a:solidFill>
                  </a:tcPr>
                </a:tc>
                <a:tc>
                  <a:txBody>
                    <a:bodyPr/>
                    <a:lstStyle>
                      <a:lvl1pPr marL="0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821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647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471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294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121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6940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399760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2581" algn="l" defTabSz="685647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РАЗМЕР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7FD5"/>
                    </a:solidFill>
                  </a:tcPr>
                </a:tc>
              </a:tr>
              <a:tr h="556621">
                <a:tc>
                  <a:txBody>
                    <a:bodyPr/>
                    <a:lstStyle>
                      <a:lvl1pPr marL="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8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647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47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294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1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94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76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58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ГЕРОЙ РФ</a:t>
                      </a:r>
                      <a:endParaRPr lang="ru-RU" sz="13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8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647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47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294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1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94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76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58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103 693,16 </a:t>
                      </a:r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руб.</a:t>
                      </a:r>
                      <a:endParaRPr lang="ru-RU" sz="13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6621">
                <a:tc>
                  <a:txBody>
                    <a:bodyPr/>
                    <a:lstStyle>
                      <a:lvl1pPr marL="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8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647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47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294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1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94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76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58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ВЕТЕРАН БОЕВЫХ ДЕЙСТВИЙ</a:t>
                      </a:r>
                      <a:endParaRPr lang="ru-RU" sz="13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8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647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47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294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1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94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76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58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4 838,63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9630">
                <a:tc>
                  <a:txBody>
                    <a:bodyPr/>
                    <a:lstStyle>
                      <a:lvl1pPr marL="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8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647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47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294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1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94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76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58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ИНВАЛИД БОЕВЫХ ДЕЙСТВИЙ (ВОЕННАЯ ТРАВМА)</a:t>
                      </a:r>
                      <a:endParaRPr lang="ru-RU" sz="13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8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647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47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294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1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94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76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58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8 794,41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8542">
                <a:tc>
                  <a:txBody>
                    <a:bodyPr/>
                    <a:lstStyle>
                      <a:lvl1pPr marL="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8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647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47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294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1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94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76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58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ЧЛЕНЫ СЕМЬИ ПОГИБШЕГО (УМЕРШЕГО) ВЕТЕРАНА БОЕВЫХ ДЕЙСТВИЙ</a:t>
                      </a:r>
                      <a:endParaRPr lang="ru-RU" sz="13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8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647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47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294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12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94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760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581" algn="l" defTabSz="685647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2 640,01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руб.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6145152" y="3048803"/>
            <a:ext cx="1712996" cy="172819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НАБОР СОЦИАЛЬНЫХ УСЛУГ – 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825,25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14362"/>
            <a:ext cx="7983887" cy="4242653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</a:ln>
          <a:effectLst>
            <a:glow rad="381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1414" y="156583"/>
            <a:ext cx="6606734" cy="46165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911148">
              <a:spcBef>
                <a:spcPct val="0"/>
              </a:spcBef>
              <a:buClr>
                <a:sysClr val="window" lastClr="FFFFFF"/>
              </a:buClr>
              <a:buSzPct val="80000"/>
              <a:defRPr/>
            </a:pPr>
            <a:r>
              <a:rPr lang="ru-RU" sz="2400" b="1" dirty="0">
                <a:solidFill>
                  <a:srgbClr val="002060">
                    <a:lumMod val="90000"/>
                    <a:lumOff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ЕЖЕМЕСЯЧНАЯ ДЕНЕЖНАЯ ВЫПЛАТА</a:t>
            </a:r>
          </a:p>
        </p:txBody>
      </p:sp>
      <p:pic>
        <p:nvPicPr>
          <p:cNvPr id="37" name="object 17">
            <a:extLst>
              <a:ext uri="{FF2B5EF4-FFF2-40B4-BE49-F238E27FC236}">
                <a16:creationId xmlns:a16="http://schemas.microsoft.com/office/drawing/2014/main" xmlns="" id="{0D17B674-E52A-40C5-93D7-68C35CDC7D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95486"/>
            <a:ext cx="648072" cy="576064"/>
          </a:xfrm>
          <a:prstGeom prst="rect">
            <a:avLst/>
          </a:prstGeom>
          <a:grpFill/>
          <a:ln>
            <a:noFill/>
          </a:ln>
        </p:spPr>
      </p:pic>
      <p:pic>
        <p:nvPicPr>
          <p:cNvPr id="12" name="Picture 2" descr="C:\Users\013khadyevans\Downloads\IMG_20250220_222342_5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74" y="915949"/>
            <a:ext cx="2874314" cy="20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 bwMode="auto">
          <a:xfrm>
            <a:off x="8098682" y="231490"/>
            <a:ext cx="840511" cy="104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1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7">
            <a:extLst>
              <a:ext uri="{FF2B5EF4-FFF2-40B4-BE49-F238E27FC236}">
                <a16:creationId xmlns:a16="http://schemas.microsoft.com/office/drawing/2014/main" xmlns="" id="{0D17B674-E52A-40C5-93D7-68C35CDC7D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95486"/>
            <a:ext cx="648072" cy="576064"/>
          </a:xfrm>
          <a:prstGeom prst="rect">
            <a:avLst/>
          </a:prstGeom>
          <a:grp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187623" y="165875"/>
            <a:ext cx="6864345" cy="46165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911148">
              <a:spcBef>
                <a:spcPct val="0"/>
              </a:spcBef>
              <a:buClr>
                <a:sysClr val="window" lastClr="FFFFFF"/>
              </a:buClr>
              <a:buSzPct val="80000"/>
              <a:defRPr/>
            </a:pPr>
            <a:r>
              <a:rPr lang="ru-RU" sz="24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САНАТОРНО-КУРОРТНОЕ ЛЕЧЕНИЕ</a:t>
            </a:r>
            <a:endParaRPr lang="ru-RU" sz="2400" b="1" dirty="0">
              <a:solidFill>
                <a:srgbClr val="002060">
                  <a:lumMod val="90000"/>
                  <a:lumOff val="1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578434" y="4620705"/>
            <a:ext cx="170033" cy="205740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ln>
            <a:solidFill>
              <a:srgbClr val="0070C0"/>
            </a:solidFill>
          </a:ln>
        </p:spPr>
        <p:txBody>
          <a:bodyPr vert="horz" lIns="0" tIns="34280" rIns="0" bIns="34280" rtlCol="0" anchor="ctr"/>
          <a:lstStyle>
            <a:defPPr>
              <a:defRPr lang="ru-RU"/>
            </a:defPPr>
            <a:lvl1pPr marL="0" algn="ctr" defTabSz="914333" rtl="0" eaLnBrk="1" latinLnBrk="0" hangingPunct="1">
              <a:defRPr sz="11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26"/>
            <a:r>
              <a:rPr lang="ru-RU" noProof="1" smtClean="0">
                <a:solidFill>
                  <a:srgbClr val="43467B"/>
                </a:solidFill>
                <a:latin typeface="Calibri"/>
              </a:rPr>
              <a:t>8</a:t>
            </a:r>
            <a:endParaRPr lang="ru-RU" noProof="1">
              <a:solidFill>
                <a:srgbClr val="43467B"/>
              </a:solidFill>
              <a:latin typeface="Calibri"/>
            </a:endParaRPr>
          </a:p>
        </p:txBody>
      </p:sp>
      <p:sp>
        <p:nvSpPr>
          <p:cNvPr id="24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614575" y="4790282"/>
            <a:ext cx="97727" cy="8572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80" tIns="34280" rIns="34280" bIns="3428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77">
              <a:buClr>
                <a:srgbClr val="43467B"/>
              </a:buClr>
              <a:defRPr/>
            </a:pPr>
            <a:endParaRPr lang="ru-RU" noProof="1">
              <a:solidFill>
                <a:prstClr val="black">
                  <a:alpha val="0"/>
                </a:prstClr>
              </a:solidFill>
              <a:latin typeface="Bebas Neue Bold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99592" y="2273911"/>
            <a:ext cx="2808312" cy="729887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ВЕТЕРАНЫ БОЕВЫХ ДЕЙСТВИЙ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9592" y="3065999"/>
            <a:ext cx="2808312" cy="801895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ЧЛЕНЫ СЕМЬИ ПОГИБШИХ ВЕТЕРАНОВ БОЕВЫХ ДЕЙСТВИЙ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99592" y="3930095"/>
            <a:ext cx="2808312" cy="729887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ИНВАЛИДЫ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 bwMode="auto">
          <a:xfrm>
            <a:off x="8051969" y="195486"/>
            <a:ext cx="840511" cy="104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1520" y="888271"/>
            <a:ext cx="460509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 algn="ctr" defTabSz="914332"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rgbClr val="002060">
                    <a:lumMod val="90000"/>
                    <a:lumOff val="10000"/>
                  </a:srgbClr>
                </a:solidFill>
                <a:latin typeface="Franklin Gothic Demi Cond" pitchFamily="34" charset="0"/>
              </a:rPr>
              <a:t>ПРАВО НА САНАТОРНО-КУРОРТНОЕ ЛЕЧЕНИЕ ВОЗНИКАЕТ</a:t>
            </a:r>
            <a:r>
              <a:rPr lang="en-US" sz="1600" b="1" dirty="0">
                <a:solidFill>
                  <a:srgbClr val="002060">
                    <a:lumMod val="90000"/>
                    <a:lumOff val="10000"/>
                  </a:srgbClr>
                </a:solidFill>
                <a:latin typeface="Franklin Gothic Demi Cond" pitchFamily="34" charset="0"/>
              </a:rPr>
              <a:t> </a:t>
            </a:r>
            <a:r>
              <a:rPr lang="ru-RU" sz="1600" b="1" dirty="0">
                <a:solidFill>
                  <a:srgbClr val="002060">
                    <a:lumMod val="90000"/>
                    <a:lumOff val="10000"/>
                  </a:srgbClr>
                </a:solidFill>
                <a:latin typeface="Franklin Gothic Demi Cond" pitchFamily="34" charset="0"/>
              </a:rPr>
              <a:t>У ПОЛУЧАТЕЛЕЙ ЕЖЕМЕСЯЧНОЙ ДЕНЕЖНОЙ ВЫПЛАТЫ (ЕДВ) ПРИ НАЛИЧИИ ПРАВА НА НСУ И </a:t>
            </a:r>
            <a:r>
              <a:rPr lang="ru-RU" sz="16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Franklin Gothic Demi Cond" pitchFamily="34" charset="0"/>
              </a:rPr>
              <a:t>МЕДИЦИНСКОГО ЗАКЛЮЧЕНИЯ </a:t>
            </a:r>
            <a:endParaRPr lang="ru-RU" sz="1600" b="1" dirty="0">
              <a:solidFill>
                <a:srgbClr val="002060">
                  <a:lumMod val="90000"/>
                  <a:lumOff val="10000"/>
                </a:srgbClr>
              </a:solidFill>
              <a:latin typeface="Franklin Gothic Demi Cond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1419622"/>
            <a:ext cx="3024336" cy="273630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5875" cap="flat" cmpd="sng" algn="ctr">
            <a:solidFill>
              <a:schemeClr val="accent1"/>
            </a:solidFill>
            <a:prstDash val="sysDot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  <a:latin typeface="Franklin Gothic Demi Cond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36096" y="1347614"/>
            <a:ext cx="2952328" cy="284431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>
                    <a:lumMod val="90000"/>
                    <a:lumOff val="10000"/>
                  </a:srgbClr>
                </a:solidFill>
                <a:latin typeface="Franklin Gothic Demi Cond" pitchFamily="34" charset="0"/>
              </a:rPr>
              <a:t>МЕДИЦИНСКОЕ ЗАКЛЮЧЕНИЕ О НЕОБХОДИМОСТИ САНАТОРНО-КУРОРТНОГО ЛЕЧЕНИЯ ОПРЕДЕЛЯЕТСЯ СОГЛАСНО СПРАВКИ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>
                    <a:lumMod val="90000"/>
                    <a:lumOff val="10000"/>
                  </a:srgbClr>
                </a:solidFill>
                <a:latin typeface="Franklin Gothic Demi Cond" pitchFamily="34" charset="0"/>
              </a:rPr>
              <a:t>№ 070/у, ВЫДАННОЙ ЛЕЧЕБНОЙ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23400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7">
            <a:extLst>
              <a:ext uri="{FF2B5EF4-FFF2-40B4-BE49-F238E27FC236}">
                <a16:creationId xmlns:a16="http://schemas.microsoft.com/office/drawing/2014/main" xmlns="" id="{0D17B674-E52A-40C5-93D7-68C35CDC7D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95486"/>
            <a:ext cx="648072" cy="576064"/>
          </a:xfrm>
          <a:prstGeom prst="rect">
            <a:avLst/>
          </a:prstGeom>
          <a:grp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899724" y="165875"/>
            <a:ext cx="5172606" cy="46165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 defTabSz="911148">
              <a:spcBef>
                <a:spcPct val="0"/>
              </a:spcBef>
              <a:buClr>
                <a:sysClr val="window" lastClr="FFFFFF"/>
              </a:buClr>
              <a:buSzPct val="80000"/>
              <a:defRPr/>
            </a:pPr>
            <a:r>
              <a:rPr lang="ru-RU" sz="2400" b="1" dirty="0">
                <a:solidFill>
                  <a:srgbClr val="002060">
                    <a:lumMod val="90000"/>
                    <a:lumOff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РЕАБИЛИТАЦИОННЫЕ ЦЕНТРЫ</a:t>
            </a:r>
          </a:p>
        </p:txBody>
      </p:sp>
      <p:sp>
        <p:nvSpPr>
          <p:cNvPr id="23" name="Номер слайда 2">
            <a:extLst>
              <a:ext uri="{FF2B5EF4-FFF2-40B4-BE49-F238E27FC236}">
                <a16:creationId xmlns:a16="http://schemas.microsoft.com/office/drawing/2014/main" xmlns="" id="{101D4ADB-79CE-478E-8FBE-53E59DEC969A}"/>
              </a:ext>
            </a:extLst>
          </p:cNvPr>
          <p:cNvSpPr txBox="1">
            <a:spLocks/>
          </p:cNvSpPr>
          <p:nvPr/>
        </p:nvSpPr>
        <p:spPr>
          <a:xfrm>
            <a:off x="8578434" y="4620705"/>
            <a:ext cx="170033" cy="205740"/>
          </a:xfrm>
          <a:prstGeom prst="rect">
            <a:avLst/>
          </a:prstGeom>
          <a:solidFill>
            <a:sysClr val="window" lastClr="FFFFFF">
              <a:alpha val="82000"/>
            </a:sysClr>
          </a:solidFill>
          <a:ln>
            <a:solidFill>
              <a:srgbClr val="0070C0"/>
            </a:solidFill>
          </a:ln>
        </p:spPr>
        <p:txBody>
          <a:bodyPr vert="horz" lIns="0" tIns="34280" rIns="0" bIns="34280" rtlCol="0" anchor="ctr"/>
          <a:lstStyle>
            <a:defPPr>
              <a:defRPr lang="ru-RU"/>
            </a:defPPr>
            <a:lvl1pPr marL="0" algn="ctr" defTabSz="914333" rtl="0" eaLnBrk="1" latinLnBrk="0" hangingPunct="1">
              <a:defRPr sz="11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26"/>
            <a:r>
              <a:rPr lang="ru-RU" noProof="1">
                <a:solidFill>
                  <a:srgbClr val="43467B"/>
                </a:solidFill>
                <a:latin typeface="Calibri"/>
              </a:rPr>
              <a:t>9</a:t>
            </a:r>
          </a:p>
        </p:txBody>
      </p:sp>
      <p:sp>
        <p:nvSpPr>
          <p:cNvPr id="24" name="Текст 119">
            <a:extLst>
              <a:ext uri="{FF2B5EF4-FFF2-40B4-BE49-F238E27FC236}">
                <a16:creationId xmlns:a16="http://schemas.microsoft.com/office/drawing/2014/main" xmlns="" id="{A8F5C4E3-6105-466B-A340-80D73DB22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614575" y="4790282"/>
            <a:ext cx="97727" cy="8572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80" tIns="34280" rIns="34280" bIns="3428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77">
              <a:buClr>
                <a:srgbClr val="43467B"/>
              </a:buClr>
              <a:defRPr/>
            </a:pPr>
            <a:endParaRPr lang="ru-RU" noProof="1">
              <a:solidFill>
                <a:prstClr val="black">
                  <a:alpha val="0"/>
                </a:prstClr>
              </a:solidFill>
              <a:latin typeface="Bebas Neue 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556" y="3939902"/>
            <a:ext cx="7380820" cy="70207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5875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>
                    <a:lumMod val="90000"/>
                    <a:lumOff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ОПЛАТА ПРОЕЗДА К МЕСТУ ЛЕЧЕНИЯ И </a:t>
            </a:r>
            <a:r>
              <a:rPr lang="ru-RU" sz="1400" b="1" dirty="0" smtClean="0">
                <a:solidFill>
                  <a:srgbClr val="002060">
                    <a:lumMod val="90000"/>
                    <a:lumOff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ОБРАТНО</a:t>
            </a:r>
            <a:endParaRPr lang="ru-RU" sz="1400" b="1" dirty="0">
              <a:solidFill>
                <a:srgbClr val="002060">
                  <a:lumMod val="90000"/>
                  <a:lumOff val="1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 bwMode="auto">
          <a:xfrm>
            <a:off x="8051969" y="195486"/>
            <a:ext cx="840511" cy="1045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40767"/>
              </p:ext>
            </p:extLst>
          </p:nvPr>
        </p:nvGraphicFramePr>
        <p:xfrm>
          <a:off x="539552" y="1082553"/>
          <a:ext cx="7487905" cy="2641325"/>
        </p:xfrm>
        <a:graphic>
          <a:graphicData uri="http://schemas.openxmlformats.org/drawingml/2006/table">
            <a:tbl>
              <a:tblPr firstRow="1" bandRow="1"/>
              <a:tblGrid>
                <a:gridCol w="1821719"/>
                <a:gridCol w="3677893"/>
                <a:gridCol w="1988293"/>
              </a:tblGrid>
              <a:tr h="812058">
                <a:tc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chemeClr val="bg1"/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7FD5"/>
                    </a:solidFill>
                  </a:tcPr>
                </a:tc>
                <a:tc>
                  <a:txBody>
                    <a:bodyPr/>
                    <a:lstStyle>
                      <a:lvl1pPr marL="0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758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528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292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056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3827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6583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399340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2098" algn="l" defTabSz="685528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Медицинские документы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7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Длительность лечения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7FD5"/>
                    </a:solidFill>
                  </a:tcPr>
                </a:tc>
              </a:tr>
              <a:tr h="874577">
                <a:tc>
                  <a:txBody>
                    <a:bodyPr/>
                    <a:lstStyle/>
                    <a:p>
                      <a:pPr marL="0" marR="0" indent="0" algn="ctr" defTabSz="6855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Franklin Gothic Demi Cond" pitchFamily="34" charset="0"/>
                        </a:rPr>
                        <a:t>РЕАБИЛИТАЦИЯ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75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52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292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056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3827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583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34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09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ctr" defTabSz="685528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Заключение медицинской организации, направление на медицинскую реабилитацию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528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23 дня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4690">
                <a:tc>
                  <a:txBody>
                    <a:bodyPr/>
                    <a:lstStyle/>
                    <a:p>
                      <a:pPr marL="0" marR="0" indent="0" algn="ctr" defTabSz="6855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Franklin Gothic Demi Cond" pitchFamily="34" charset="0"/>
                        </a:rPr>
                        <a:t>САНАТОРНО-КУРОРТНОЕ ЛЕЧЕНИЕ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75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52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292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056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3827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6583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399340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2098" algn="l" defTabSz="685528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ctr" defTabSz="685528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Справка по форме № 070/у</a:t>
                      </a:r>
                    </a:p>
                    <a:p>
                      <a:pPr marL="285750" indent="-285750" algn="ctr" defTabSz="685528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Санаторно-курортная карта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defTabSz="685528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21 день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1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СовременныйКлассическийБлок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570282_TF89082059.potx" id="{67D49B47-FA17-4E5B-80EE-30F76FF2D07D}" vid="{0DD5EBB0-80F9-440D-B756-554016CC0CE3}"/>
    </a:ext>
  </a:extLst>
</a:theme>
</file>

<file path=ppt/theme/theme2.xml><?xml version="1.0" encoding="utf-8"?>
<a:theme xmlns:a="http://schemas.openxmlformats.org/drawingml/2006/main" name="1_Office Theme">
  <a:themeElements>
    <a:clrScheme name="Другая 12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002060"/>
      </a:accent1>
      <a:accent2>
        <a:srgbClr val="FF0000"/>
      </a:accent2>
      <a:accent3>
        <a:srgbClr val="C00000"/>
      </a:accent3>
      <a:accent4>
        <a:srgbClr val="5B9BD5"/>
      </a:accent4>
      <a:accent5>
        <a:srgbClr val="4472C4"/>
      </a:accent5>
      <a:accent6>
        <a:srgbClr val="FF0000"/>
      </a:accent6>
      <a:hlink>
        <a:srgbClr val="0563C1"/>
      </a:hlink>
      <a:folHlink>
        <a:srgbClr val="DEEBF6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  <a:alpha val="52000"/>
          </a:schemeClr>
        </a:solidFill>
        <a:ln w="15875" cap="flat" cmpd="sng" algn="ctr">
          <a:noFill/>
          <a:prstDash val="solid"/>
        </a:ln>
        <a:effectLst/>
      </a:spPr>
      <a:bodyPr lIns="91438" tIns="45719" rIns="91438" bIns="45719" rtlCol="0" anchor="ctr"/>
      <a:lstStyle>
        <a:defPPr marL="0" marR="0" indent="0" algn="ctr" defTabSz="457189" eaLnBrk="1" fontAlgn="auto" latinLnBrk="0" hangingPunct="1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PT Astra Serif" pitchFamily="18" charset="-52"/>
            <a:ea typeface="PT Astra Serif" pitchFamily="18" charset="-52"/>
          </a:defRPr>
        </a:defPPr>
      </a:lstStyle>
    </a:spDef>
    <a:lnDef>
      <a:spPr>
        <a:noFill/>
        <a:ln w="15875" cap="flat" cmpd="sng" algn="ctr">
          <a:solidFill>
            <a:srgbClr val="4F81BD">
              <a:lumMod val="75000"/>
            </a:srgbClr>
          </a:solidFill>
          <a:prstDash val="solid"/>
        </a:ln>
        <a:effectLst/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Другая 12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002060"/>
      </a:accent1>
      <a:accent2>
        <a:srgbClr val="FF0000"/>
      </a:accent2>
      <a:accent3>
        <a:srgbClr val="C00000"/>
      </a:accent3>
      <a:accent4>
        <a:srgbClr val="5B9BD5"/>
      </a:accent4>
      <a:accent5>
        <a:srgbClr val="4472C4"/>
      </a:accent5>
      <a:accent6>
        <a:srgbClr val="FF0000"/>
      </a:accent6>
      <a:hlink>
        <a:srgbClr val="0563C1"/>
      </a:hlink>
      <a:folHlink>
        <a:srgbClr val="DEEBF6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9050" cap="flat" cmpd="sng" algn="ctr">
          <a:solidFill>
            <a:srgbClr val="4F81BD">
              <a:shade val="50000"/>
            </a:srgbClr>
          </a:solidFill>
          <a:prstDash val="sysDot"/>
        </a:ln>
        <a:effectLst/>
      </a:spPr>
      <a:bodyPr rtlCol="0" anchor="ctr"/>
      <a:lstStyle>
        <a:defPPr algn="ctr">
          <a:defRPr sz="1600" dirty="0">
            <a:latin typeface="Franklin Gothic Demi Cond" pitchFamily="34" charset="0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624</Words>
  <Application>Microsoft Office PowerPoint</Application>
  <PresentationFormat>Экран (16:9)</PresentationFormat>
  <Paragraphs>129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2_СовременныйКлассическийБлок-3</vt:lpstr>
      <vt:lpstr>1_Office Theme</vt:lpstr>
      <vt:lpstr>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Низамутдинова Эльвира Маратовна</dc:creator>
  <cp:lastModifiedBy>Полякова Елена Петровна</cp:lastModifiedBy>
  <cp:revision>117</cp:revision>
  <cp:lastPrinted>2024-12-24T08:35:30Z</cp:lastPrinted>
  <dcterms:created xsi:type="dcterms:W3CDTF">2024-12-23T10:25:42Z</dcterms:created>
  <dcterms:modified xsi:type="dcterms:W3CDTF">2026-02-05T06:14:37Z</dcterms:modified>
</cp:coreProperties>
</file>